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 id="2147483674" r:id="rId3"/>
    <p:sldMasterId id="2147483687" r:id="rId4"/>
    <p:sldMasterId id="2147483700" r:id="rId5"/>
  </p:sldMasterIdLst>
  <p:notesMasterIdLst>
    <p:notesMasterId r:id="rId45"/>
  </p:notesMasterIdLst>
  <p:sldIdLst>
    <p:sldId id="256" r:id="rId6"/>
    <p:sldId id="326" r:id="rId7"/>
    <p:sldId id="322" r:id="rId8"/>
    <p:sldId id="327" r:id="rId9"/>
    <p:sldId id="328" r:id="rId10"/>
    <p:sldId id="257" r:id="rId11"/>
    <p:sldId id="258" r:id="rId12"/>
    <p:sldId id="319" r:id="rId13"/>
    <p:sldId id="260" r:id="rId14"/>
    <p:sldId id="266" r:id="rId15"/>
    <p:sldId id="267" r:id="rId16"/>
    <p:sldId id="270" r:id="rId17"/>
    <p:sldId id="261" r:id="rId18"/>
    <p:sldId id="262" r:id="rId19"/>
    <p:sldId id="263" r:id="rId20"/>
    <p:sldId id="330" r:id="rId21"/>
    <p:sldId id="329" r:id="rId22"/>
    <p:sldId id="271" r:id="rId23"/>
    <p:sldId id="265" r:id="rId24"/>
    <p:sldId id="268" r:id="rId25"/>
    <p:sldId id="269" r:id="rId26"/>
    <p:sldId id="273" r:id="rId27"/>
    <p:sldId id="274" r:id="rId28"/>
    <p:sldId id="275" r:id="rId29"/>
    <p:sldId id="277" r:id="rId30"/>
    <p:sldId id="278" r:id="rId31"/>
    <p:sldId id="279" r:id="rId32"/>
    <p:sldId id="280" r:id="rId33"/>
    <p:sldId id="281" r:id="rId34"/>
    <p:sldId id="282" r:id="rId35"/>
    <p:sldId id="283" r:id="rId36"/>
    <p:sldId id="284" r:id="rId37"/>
    <p:sldId id="285" r:id="rId38"/>
    <p:sldId id="286" r:id="rId39"/>
    <p:sldId id="287" r:id="rId40"/>
    <p:sldId id="288" r:id="rId41"/>
    <p:sldId id="297" r:id="rId42"/>
    <p:sldId id="299" r:id="rId43"/>
    <p:sldId id="301"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147" autoAdjust="0"/>
  </p:normalViewPr>
  <p:slideViewPr>
    <p:cSldViewPr snapToGrid="0">
      <p:cViewPr varScale="1">
        <p:scale>
          <a:sx n="67" d="100"/>
          <a:sy n="67" d="100"/>
        </p:scale>
        <p:origin x="461"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heme" Target="theme/theme1.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28" name="PlaceHolder 1"/>
          <p:cNvSpPr>
            <a:spLocks noGrp="1" noRot="1" noChangeAspect="1"/>
          </p:cNvSpPr>
          <p:nvPr>
            <p:ph type="sldImg"/>
          </p:nvPr>
        </p:nvSpPr>
        <p:spPr>
          <a:xfrm>
            <a:off x="216000" y="812520"/>
            <a:ext cx="7127280" cy="4008960"/>
          </a:xfrm>
          <a:prstGeom prst="rect">
            <a:avLst/>
          </a:prstGeom>
          <a:noFill/>
          <a:ln w="0">
            <a:noFill/>
          </a:ln>
        </p:spPr>
        <p:txBody>
          <a:bodyPr lIns="0" tIns="0" rIns="0" bIns="0" anchor="ctr">
            <a:noAutofit/>
          </a:bodyPr>
          <a:lstStyle/>
          <a:p>
            <a:pPr algn="ctr"/>
            <a:r>
              <a:rPr lang="en-GB" sz="4400" b="0" strike="noStrike" spc="-1">
                <a:solidFill>
                  <a:srgbClr val="000000"/>
                </a:solidFill>
                <a:latin typeface="Arial"/>
              </a:rPr>
              <a:t>Click to move the slide</a:t>
            </a:r>
          </a:p>
        </p:txBody>
      </p:sp>
      <p:sp>
        <p:nvSpPr>
          <p:cNvPr id="329" name="PlaceHolder 2"/>
          <p:cNvSpPr>
            <a:spLocks noGrp="1"/>
          </p:cNvSpPr>
          <p:nvPr>
            <p:ph type="body"/>
          </p:nvPr>
        </p:nvSpPr>
        <p:spPr>
          <a:xfrm>
            <a:off x="756000" y="5078520"/>
            <a:ext cx="6047640" cy="4811040"/>
          </a:xfrm>
          <a:prstGeom prst="rect">
            <a:avLst/>
          </a:prstGeom>
          <a:noFill/>
          <a:ln w="0">
            <a:noFill/>
          </a:ln>
        </p:spPr>
        <p:txBody>
          <a:bodyPr lIns="0" tIns="0" rIns="0" bIns="0" anchor="t">
            <a:noAutofit/>
          </a:bodyPr>
          <a:lstStyle/>
          <a:p>
            <a:pPr marL="216000" indent="0">
              <a:buNone/>
            </a:pPr>
            <a:r>
              <a:rPr lang="en-GB" sz="2000" b="0" strike="noStrike" spc="-1">
                <a:solidFill>
                  <a:srgbClr val="000000"/>
                </a:solidFill>
                <a:latin typeface="Arial"/>
              </a:rPr>
              <a:t>Click to edit the notes' format</a:t>
            </a:r>
          </a:p>
        </p:txBody>
      </p:sp>
      <p:sp>
        <p:nvSpPr>
          <p:cNvPr id="330" name="PlaceHolder 3"/>
          <p:cNvSpPr>
            <a:spLocks noGrp="1"/>
          </p:cNvSpPr>
          <p:nvPr>
            <p:ph type="hdr"/>
          </p:nvPr>
        </p:nvSpPr>
        <p:spPr>
          <a:xfrm>
            <a:off x="0" y="0"/>
            <a:ext cx="3280680" cy="534240"/>
          </a:xfrm>
          <a:prstGeom prst="rect">
            <a:avLst/>
          </a:prstGeom>
          <a:noFill/>
          <a:ln w="0">
            <a:noFill/>
          </a:ln>
        </p:spPr>
        <p:txBody>
          <a:bodyPr lIns="0" tIns="0" rIns="0" bIns="0" anchor="t">
            <a:noAutofit/>
          </a:bodyPr>
          <a:lstStyle/>
          <a:p>
            <a:pPr indent="0">
              <a:buNone/>
            </a:pPr>
            <a:r>
              <a:rPr lang="en-GB" sz="1400" b="0" strike="noStrike" spc="-1">
                <a:solidFill>
                  <a:srgbClr val="000000"/>
                </a:solidFill>
                <a:latin typeface="Times New Roman"/>
              </a:rPr>
              <a:t>&lt;header&gt;</a:t>
            </a:r>
          </a:p>
        </p:txBody>
      </p:sp>
      <p:sp>
        <p:nvSpPr>
          <p:cNvPr id="331" name="PlaceHolder 4"/>
          <p:cNvSpPr>
            <a:spLocks noGrp="1"/>
          </p:cNvSpPr>
          <p:nvPr>
            <p:ph type="dt" idx="8"/>
          </p:nvPr>
        </p:nvSpPr>
        <p:spPr>
          <a:xfrm>
            <a:off x="4278960" y="0"/>
            <a:ext cx="3280680" cy="534240"/>
          </a:xfrm>
          <a:prstGeom prst="rect">
            <a:avLst/>
          </a:prstGeom>
          <a:noFill/>
          <a:ln w="0">
            <a:noFill/>
          </a:ln>
        </p:spPr>
        <p:txBody>
          <a:bodyPr lIns="0" tIns="0" rIns="0" bIns="0" anchor="t">
            <a:noAutofit/>
          </a:bodyPr>
          <a:lstStyle>
            <a:lvl1pPr indent="0" algn="r">
              <a:buNone/>
              <a:defRPr lang="en-GB" sz="1400" b="0" strike="noStrike" spc="-1">
                <a:solidFill>
                  <a:srgbClr val="000000"/>
                </a:solidFill>
                <a:latin typeface="Times New Roman"/>
              </a:defRPr>
            </a:lvl1pPr>
          </a:lstStyle>
          <a:p>
            <a:pPr indent="0" algn="r">
              <a:buNone/>
            </a:pPr>
            <a:r>
              <a:rPr lang="en-GB" sz="1400" b="0" strike="noStrike" spc="-1">
                <a:solidFill>
                  <a:srgbClr val="000000"/>
                </a:solidFill>
                <a:latin typeface="Times New Roman"/>
              </a:rPr>
              <a:t>&lt;date/time&gt;</a:t>
            </a:r>
          </a:p>
        </p:txBody>
      </p:sp>
      <p:sp>
        <p:nvSpPr>
          <p:cNvPr id="332" name="PlaceHolder 5"/>
          <p:cNvSpPr>
            <a:spLocks noGrp="1"/>
          </p:cNvSpPr>
          <p:nvPr>
            <p:ph type="ftr" idx="9"/>
          </p:nvPr>
        </p:nvSpPr>
        <p:spPr>
          <a:xfrm>
            <a:off x="0" y="10157400"/>
            <a:ext cx="3280680" cy="534240"/>
          </a:xfrm>
          <a:prstGeom prst="rect">
            <a:avLst/>
          </a:prstGeom>
          <a:noFill/>
          <a:ln w="0">
            <a:noFill/>
          </a:ln>
        </p:spPr>
        <p:txBody>
          <a:bodyPr lIns="0" tIns="0" rIns="0" bIns="0" anchor="b">
            <a:noAutofit/>
          </a:bodyPr>
          <a:lstStyle>
            <a:lvl1pPr indent="0">
              <a:buNone/>
              <a:defRPr lang="en-GB" sz="1400" b="0" strike="noStrike" spc="-1">
                <a:solidFill>
                  <a:srgbClr val="000000"/>
                </a:solidFill>
                <a:latin typeface="Times New Roman"/>
              </a:defRPr>
            </a:lvl1pPr>
          </a:lstStyle>
          <a:p>
            <a:pPr indent="0">
              <a:buNone/>
            </a:pPr>
            <a:r>
              <a:rPr lang="en-GB" sz="1400" b="0" strike="noStrike" spc="-1">
                <a:solidFill>
                  <a:srgbClr val="000000"/>
                </a:solidFill>
                <a:latin typeface="Times New Roman"/>
              </a:rPr>
              <a:t>&lt;footer&gt;</a:t>
            </a:r>
          </a:p>
        </p:txBody>
      </p:sp>
      <p:sp>
        <p:nvSpPr>
          <p:cNvPr id="333" name="PlaceHolder 6"/>
          <p:cNvSpPr>
            <a:spLocks noGrp="1"/>
          </p:cNvSpPr>
          <p:nvPr>
            <p:ph type="sldNum" idx="10"/>
          </p:nvPr>
        </p:nvSpPr>
        <p:spPr>
          <a:xfrm>
            <a:off x="4278960" y="10157400"/>
            <a:ext cx="3280680" cy="534240"/>
          </a:xfrm>
          <a:prstGeom prst="rect">
            <a:avLst/>
          </a:prstGeom>
          <a:noFill/>
          <a:ln w="0">
            <a:noFill/>
          </a:ln>
        </p:spPr>
        <p:txBody>
          <a:bodyPr lIns="0" tIns="0" rIns="0" bIns="0" anchor="b">
            <a:noAutofit/>
          </a:bodyPr>
          <a:lstStyle>
            <a:lvl1pPr indent="0" algn="r">
              <a:buNone/>
              <a:defRPr lang="en-GB" sz="1400" b="0" strike="noStrike" spc="-1">
                <a:solidFill>
                  <a:srgbClr val="000000"/>
                </a:solidFill>
                <a:latin typeface="Times New Roman"/>
              </a:defRPr>
            </a:lvl1pPr>
          </a:lstStyle>
          <a:p>
            <a:pPr indent="0" algn="r">
              <a:buNone/>
            </a:pPr>
            <a:fld id="{5D6149A0-4568-4F2C-9A32-2086D86AC3FB}" type="slidenum">
              <a:rPr lang="en-GB" sz="1400" b="0" strike="noStrike" spc="-1">
                <a:solidFill>
                  <a:srgbClr val="000000"/>
                </a:solidFill>
                <a:latin typeface="Times New Roman"/>
              </a:rPr>
              <a:t>‹#›</a:t>
            </a:fld>
            <a:endParaRPr lang="en-GB" sz="1400" b="0" strike="noStrike" spc="-1">
              <a:solidFill>
                <a:srgbClr val="000000"/>
              </a:solid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 name="PlaceHolder 1"/>
          <p:cNvSpPr>
            <a:spLocks noGrp="1" noRot="1" noChangeAspect="1"/>
          </p:cNvSpPr>
          <p:nvPr>
            <p:ph type="sldImg"/>
          </p:nvPr>
        </p:nvSpPr>
        <p:spPr>
          <a:xfrm>
            <a:off x="381000" y="685800"/>
            <a:ext cx="6092825" cy="3427413"/>
          </a:xfrm>
          <a:prstGeom prst="rect">
            <a:avLst/>
          </a:prstGeom>
          <a:ln w="0">
            <a:noFill/>
          </a:ln>
        </p:spPr>
      </p:sp>
      <p:sp>
        <p:nvSpPr>
          <p:cNvPr id="485" name="PlaceHolder 2"/>
          <p:cNvSpPr>
            <a:spLocks noGrp="1"/>
          </p:cNvSpPr>
          <p:nvPr>
            <p:ph type="body"/>
          </p:nvPr>
        </p:nvSpPr>
        <p:spPr>
          <a:xfrm>
            <a:off x="685800" y="4343400"/>
            <a:ext cx="5484240" cy="4112640"/>
          </a:xfrm>
          <a:prstGeom prst="rect">
            <a:avLst/>
          </a:prstGeom>
          <a:noFill/>
          <a:ln w="0">
            <a:noFill/>
          </a:ln>
        </p:spPr>
        <p:txBody>
          <a:bodyPr lIns="0" tIns="91440" rIns="0" bIns="91440" anchor="t">
            <a:noAutofit/>
          </a:bodyPr>
          <a:lstStyle/>
          <a:p>
            <a:pPr marL="216000" indent="0">
              <a:lnSpc>
                <a:spcPct val="100000"/>
              </a:lnSpc>
              <a:buNone/>
              <a:tabLst>
                <a:tab pos="0" algn="l"/>
              </a:tabLst>
            </a:pPr>
            <a:r>
              <a:rPr lang="en-US" sz="1100" b="0" strike="noStrike" spc="-1">
                <a:solidFill>
                  <a:srgbClr val="333333"/>
                </a:solidFill>
                <a:latin typeface="Open Sans"/>
              </a:rPr>
              <a:t>Majority of content refers to 15 DECEMBER 2021 TCCC guidelines and uses material from the TCCC All Service Members training slides (with graphic edits to adapt to the brand guidelines). </a:t>
            </a:r>
            <a:endParaRPr lang="en-GB" sz="1100" b="0" strike="noStrike" spc="-1">
              <a:solidFill>
                <a:srgbClr val="000000"/>
              </a:solidFill>
              <a:latin typeface="Arial"/>
            </a:endParaRPr>
          </a:p>
          <a:p>
            <a:pPr marL="216000" indent="0">
              <a:lnSpc>
                <a:spcPct val="100000"/>
              </a:lnSpc>
              <a:buNone/>
              <a:tabLst>
                <a:tab pos="0" algn="l"/>
              </a:tabLst>
            </a:pPr>
            <a:endParaRPr lang="en-GB" sz="1100" b="0" strike="noStrike" spc="-1">
              <a:solidFill>
                <a:srgbClr val="000000"/>
              </a:solidFill>
              <a:latin typeface="Arial"/>
            </a:endParaRPr>
          </a:p>
          <a:p>
            <a:pPr marL="216000" indent="0">
              <a:lnSpc>
                <a:spcPct val="100000"/>
              </a:lnSpc>
              <a:buNone/>
              <a:tabLst>
                <a:tab pos="0" algn="l"/>
              </a:tabLst>
            </a:pPr>
            <a:r>
              <a:rPr lang="en-US" sz="1100" b="0" strike="noStrike" spc="-1">
                <a:solidFill>
                  <a:srgbClr val="000000"/>
                </a:solidFill>
                <a:latin typeface="Open Sans"/>
              </a:rPr>
              <a:t>https://deployedmedicine.com/market/31/content/40</a:t>
            </a:r>
            <a:endParaRPr lang="en-GB" sz="1100" b="0" strike="noStrike" spc="-1">
              <a:solidFill>
                <a:srgbClr val="000000"/>
              </a:solidFill>
              <a:latin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idx="10"/>
          </p:nvPr>
        </p:nvSpPr>
        <p:spPr/>
        <p:txBody>
          <a:bodyPr/>
          <a:lstStyle/>
          <a:p>
            <a:pPr indent="0" algn="r">
              <a:buNone/>
            </a:pPr>
            <a:fld id="{5D6149A0-4568-4F2C-9A32-2086D86AC3FB}" type="slidenum">
              <a:rPr lang="en-GB" sz="1400" b="0" strike="noStrike" spc="-1" smtClean="0">
                <a:solidFill>
                  <a:srgbClr val="000000"/>
                </a:solidFill>
                <a:latin typeface="Times New Roman"/>
              </a:rPr>
              <a:t>26</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12687000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 name="PlaceHolder 1"/>
          <p:cNvSpPr>
            <a:spLocks noGrp="1" noRot="1" noChangeAspect="1"/>
          </p:cNvSpPr>
          <p:nvPr>
            <p:ph type="sldImg"/>
          </p:nvPr>
        </p:nvSpPr>
        <p:spPr>
          <a:xfrm>
            <a:off x="381000" y="685800"/>
            <a:ext cx="6092825" cy="3427413"/>
          </a:xfrm>
          <a:prstGeom prst="rect">
            <a:avLst/>
          </a:prstGeom>
          <a:ln w="0">
            <a:noFill/>
          </a:ln>
        </p:spPr>
      </p:sp>
      <p:sp>
        <p:nvSpPr>
          <p:cNvPr id="500" name="PlaceHolder 2"/>
          <p:cNvSpPr>
            <a:spLocks noGrp="1"/>
          </p:cNvSpPr>
          <p:nvPr>
            <p:ph type="body"/>
          </p:nvPr>
        </p:nvSpPr>
        <p:spPr>
          <a:xfrm>
            <a:off x="685800" y="4343400"/>
            <a:ext cx="5484240" cy="4112640"/>
          </a:xfrm>
          <a:prstGeom prst="rect">
            <a:avLst/>
          </a:prstGeom>
          <a:noFill/>
          <a:ln w="0">
            <a:noFill/>
          </a:ln>
        </p:spPr>
        <p:txBody>
          <a:bodyPr lIns="0" tIns="91440" rIns="0" bIns="91440" anchor="t">
            <a:noAutofit/>
          </a:bodyPr>
          <a:lstStyle/>
          <a:p>
            <a:pPr marL="158760" indent="0">
              <a:lnSpc>
                <a:spcPct val="100000"/>
              </a:lnSpc>
              <a:buNone/>
              <a:tabLst>
                <a:tab pos="0" algn="l"/>
              </a:tabLst>
            </a:pPr>
            <a:r>
              <a:rPr lang="en-US" sz="1100" b="0" strike="noStrike" spc="-1" dirty="0">
                <a:solidFill>
                  <a:srgbClr val="000000"/>
                </a:solidFill>
                <a:latin typeface="Arial"/>
              </a:rPr>
              <a:t>A resource for those interested in learning more or reviewing after class. This is the TCCC ASM content. Applicable to this class as well. </a:t>
            </a:r>
            <a:endParaRPr lang="en-GB" sz="1100" b="0" strike="noStrike" spc="-1" dirty="0">
              <a:solidFill>
                <a:srgbClr val="000000"/>
              </a:solidFill>
              <a:latin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idx="10"/>
          </p:nvPr>
        </p:nvSpPr>
        <p:spPr/>
        <p:txBody>
          <a:bodyPr/>
          <a:lstStyle/>
          <a:p>
            <a:pPr indent="0" algn="r">
              <a:buNone/>
            </a:pPr>
            <a:fld id="{5D6149A0-4568-4F2C-9A32-2086D86AC3FB}" type="slidenum">
              <a:rPr lang="en-GB" sz="1400" b="0" strike="noStrike" spc="-1" smtClean="0">
                <a:solidFill>
                  <a:srgbClr val="000000"/>
                </a:solidFill>
                <a:latin typeface="Times New Roman"/>
              </a:rPr>
              <a:t>3</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4249126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6" name="PlaceHolder 1"/>
          <p:cNvSpPr>
            <a:spLocks noGrp="1"/>
          </p:cNvSpPr>
          <p:nvPr>
            <p:ph type="body"/>
          </p:nvPr>
        </p:nvSpPr>
        <p:spPr>
          <a:xfrm>
            <a:off x="685800" y="4400640"/>
            <a:ext cx="5484240" cy="3598200"/>
          </a:xfrm>
          <a:prstGeom prst="rect">
            <a:avLst/>
          </a:prstGeom>
          <a:noFill/>
          <a:ln w="0">
            <a:noFill/>
          </a:ln>
        </p:spPr>
        <p:txBody>
          <a:bodyPr lIns="0" tIns="0" rIns="0" bIns="0" anchor="t">
            <a:noAutofit/>
          </a:bodyPr>
          <a:lstStyle/>
          <a:p>
            <a:pPr marL="216000" indent="0">
              <a:lnSpc>
                <a:spcPct val="100000"/>
              </a:lnSpc>
              <a:buNone/>
              <a:tabLst>
                <a:tab pos="0" algn="l"/>
              </a:tabLst>
            </a:pPr>
            <a:r>
              <a:rPr lang="en-US" sz="1100" b="0" strike="noStrike" spc="-1">
                <a:solidFill>
                  <a:srgbClr val="000000"/>
                </a:solidFill>
                <a:latin typeface="Arial"/>
              </a:rPr>
              <a:t>This is going to be your toolkit in the event of a traumatic injury. Style and technique of individual products may vary but concept of each class of item remains the same</a:t>
            </a:r>
            <a:endParaRPr lang="en-GB" sz="1100" b="0" strike="noStrike" spc="-1">
              <a:solidFill>
                <a:srgbClr val="000000"/>
              </a:solidFill>
              <a:latin typeface="Arial"/>
            </a:endParaRPr>
          </a:p>
          <a:p>
            <a:pPr marL="216000" indent="0">
              <a:lnSpc>
                <a:spcPct val="100000"/>
              </a:lnSpc>
              <a:buNone/>
              <a:tabLst>
                <a:tab pos="0" algn="l"/>
              </a:tabLst>
            </a:pPr>
            <a:endParaRPr lang="en-GB" sz="1100" b="0" strike="noStrike" spc="-1">
              <a:solidFill>
                <a:srgbClr val="000000"/>
              </a:solidFill>
              <a:latin typeface="Arial"/>
            </a:endParaRPr>
          </a:p>
          <a:p>
            <a:pPr marL="216000" indent="0">
              <a:lnSpc>
                <a:spcPct val="100000"/>
              </a:lnSpc>
              <a:buNone/>
              <a:tabLst>
                <a:tab pos="0" algn="l"/>
              </a:tabLst>
            </a:pPr>
            <a:r>
              <a:rPr lang="en-US" sz="1100" b="0" strike="noStrike" spc="-1">
                <a:solidFill>
                  <a:srgbClr val="000000"/>
                </a:solidFill>
                <a:latin typeface="Arial"/>
              </a:rPr>
              <a:t>Layout an ideal example IFAK (for volunteers with this level of training going on evacuation missions) Name components if student is unfamiliar Layout the training IFAK Layout student’s current IFAK (if they have one) Instructor makes adjustments to the student’s IFAK Items removed by instructor are kept by the student with instructions to keep separate (eg small adhesive bandages) or discard (jaw screw, smelling salts, rubber Russian tourniquet) as appropriate </a:t>
            </a:r>
            <a:endParaRPr lang="en-GB" sz="1100" b="0" strike="noStrike" spc="-1">
              <a:solidFill>
                <a:srgbClr val="000000"/>
              </a:solidFill>
              <a:latin typeface="Arial"/>
            </a:endParaRPr>
          </a:p>
          <a:p>
            <a:pPr marL="216000" indent="0">
              <a:lnSpc>
                <a:spcPct val="100000"/>
              </a:lnSpc>
              <a:buNone/>
              <a:tabLst>
                <a:tab pos="0" algn="l"/>
              </a:tabLst>
            </a:pPr>
            <a:endParaRPr lang="en-GB" sz="1100" b="0" strike="noStrike" spc="-1">
              <a:solidFill>
                <a:srgbClr val="000000"/>
              </a:solidFill>
              <a:latin typeface="Arial"/>
            </a:endParaRPr>
          </a:p>
          <a:p>
            <a:pPr marL="216000" indent="0">
              <a:lnSpc>
                <a:spcPct val="100000"/>
              </a:lnSpc>
              <a:buNone/>
              <a:tabLst>
                <a:tab pos="0" algn="l"/>
              </a:tabLst>
            </a:pPr>
            <a:r>
              <a:rPr lang="en-US" sz="1100" b="0" strike="noStrike" spc="-1">
                <a:solidFill>
                  <a:srgbClr val="000000"/>
                </a:solidFill>
                <a:latin typeface="Arial"/>
              </a:rPr>
              <a:t>Core components of an IFAK. Additional items include permanent marker, shears, tape (duct tape)</a:t>
            </a:r>
            <a:endParaRPr lang="en-GB" sz="1100" b="0" strike="noStrike" spc="-1">
              <a:solidFill>
                <a:srgbClr val="000000"/>
              </a:solidFill>
              <a:latin typeface="Arial"/>
            </a:endParaRPr>
          </a:p>
        </p:txBody>
      </p:sp>
      <p:sp>
        <p:nvSpPr>
          <p:cNvPr id="487" name="PlaceHolder 2"/>
          <p:cNvSpPr>
            <a:spLocks noGrp="1" noRot="1" noChangeAspect="1"/>
          </p:cNvSpPr>
          <p:nvPr>
            <p:ph type="sldImg"/>
          </p:nvPr>
        </p:nvSpPr>
        <p:spPr>
          <a:xfrm>
            <a:off x="685800" y="1143000"/>
            <a:ext cx="5484813" cy="3084513"/>
          </a:xfrm>
          <a:prstGeom prst="rect">
            <a:avLst/>
          </a:prstGeom>
          <a:ln w="0">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 name="PlaceHolder 1"/>
          <p:cNvSpPr>
            <a:spLocks noGrp="1" noRot="1" noChangeAspect="1"/>
          </p:cNvSpPr>
          <p:nvPr>
            <p:ph type="sldImg"/>
          </p:nvPr>
        </p:nvSpPr>
        <p:spPr>
          <a:xfrm>
            <a:off x="215900" y="801688"/>
            <a:ext cx="7124700" cy="4008437"/>
          </a:xfrm>
          <a:prstGeom prst="rect">
            <a:avLst/>
          </a:prstGeom>
          <a:ln w="0">
            <a:noFill/>
          </a:ln>
        </p:spPr>
      </p:sp>
      <p:sp>
        <p:nvSpPr>
          <p:cNvPr id="620" name="PlaceHolder 2"/>
          <p:cNvSpPr>
            <a:spLocks noGrp="1"/>
          </p:cNvSpPr>
          <p:nvPr>
            <p:ph type="body"/>
          </p:nvPr>
        </p:nvSpPr>
        <p:spPr>
          <a:xfrm>
            <a:off x="755640" y="5078520"/>
            <a:ext cx="6046560" cy="4809960"/>
          </a:xfrm>
          <a:prstGeom prst="rect">
            <a:avLst/>
          </a:prstGeom>
          <a:noFill/>
          <a:ln w="0">
            <a:noFill/>
          </a:ln>
        </p:spPr>
        <p:txBody>
          <a:bodyPr lIns="91440" tIns="91440" rIns="91440" bIns="91440" anchor="t">
            <a:noAutofit/>
          </a:bodyPr>
          <a:lstStyle/>
          <a:p>
            <a:pPr marL="158760" indent="0">
              <a:lnSpc>
                <a:spcPct val="100000"/>
              </a:lnSpc>
              <a:buNone/>
              <a:tabLst>
                <a:tab pos="0" algn="l"/>
              </a:tabLst>
            </a:pPr>
            <a:r>
              <a:rPr lang="en-US" sz="1100" b="0" strike="noStrike" spc="-1">
                <a:solidFill>
                  <a:srgbClr val="000000"/>
                </a:solidFill>
                <a:latin typeface="Arial"/>
              </a:rPr>
              <a:t>Identify threat. Minimize time in red zone. If red zone comes to you be prepared to reevaluate and plan to move.</a:t>
            </a:r>
            <a:endParaRPr lang="en-GB" sz="1100" b="0" strike="noStrike" spc="-1">
              <a:solidFill>
                <a:srgbClr val="000000"/>
              </a:solidFill>
              <a:latin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8" name="PlaceHolder 1"/>
          <p:cNvSpPr>
            <a:spLocks noGrp="1" noRot="1" noChangeAspect="1"/>
          </p:cNvSpPr>
          <p:nvPr>
            <p:ph type="sldImg"/>
          </p:nvPr>
        </p:nvSpPr>
        <p:spPr>
          <a:xfrm>
            <a:off x="380880" y="685800"/>
            <a:ext cx="6093720" cy="3426840"/>
          </a:xfrm>
          <a:prstGeom prst="rect">
            <a:avLst/>
          </a:prstGeom>
          <a:ln w="0">
            <a:noFill/>
          </a:ln>
        </p:spPr>
      </p:sp>
      <p:sp>
        <p:nvSpPr>
          <p:cNvPr id="489" name="PlaceHolder 2"/>
          <p:cNvSpPr>
            <a:spLocks noGrp="1"/>
          </p:cNvSpPr>
          <p:nvPr>
            <p:ph type="body"/>
          </p:nvPr>
        </p:nvSpPr>
        <p:spPr>
          <a:xfrm>
            <a:off x="685800" y="4343400"/>
            <a:ext cx="5484240" cy="4112640"/>
          </a:xfrm>
          <a:prstGeom prst="rect">
            <a:avLst/>
          </a:prstGeom>
          <a:noFill/>
          <a:ln w="0">
            <a:noFill/>
          </a:ln>
        </p:spPr>
        <p:txBody>
          <a:bodyPr lIns="0" tIns="91440" rIns="0" bIns="91440" anchor="t">
            <a:noAutofit/>
          </a:bodyPr>
          <a:lstStyle/>
          <a:p>
            <a:pPr marL="457200" indent="-298440">
              <a:lnSpc>
                <a:spcPct val="100000"/>
              </a:lnSpc>
              <a:buClr>
                <a:srgbClr val="000000"/>
              </a:buClr>
              <a:buFont typeface="Wingdings" charset="2"/>
              <a:buChar char=""/>
            </a:pPr>
            <a:r>
              <a:rPr lang="en-US" sz="1100" b="0" strike="noStrike" spc="-1">
                <a:solidFill>
                  <a:srgbClr val="000000"/>
                </a:solidFill>
                <a:latin typeface="Times New Roman"/>
                <a:ea typeface="MS PGothic"/>
              </a:rPr>
              <a:t>These figures show the different types of drags: clothes drag, blanket drag, arm drag, and armpit drag.</a:t>
            </a:r>
            <a:endParaRPr lang="en-GB" sz="1100" b="0" strike="noStrike" spc="-1">
              <a:solidFill>
                <a:srgbClr val="000000"/>
              </a:solidFill>
              <a:latin typeface="Arial"/>
            </a:endParaRPr>
          </a:p>
        </p:txBody>
      </p:sp>
      <p:sp>
        <p:nvSpPr>
          <p:cNvPr id="490" name="PlaceHolder 3"/>
          <p:cNvSpPr>
            <a:spLocks noGrp="1"/>
          </p:cNvSpPr>
          <p:nvPr>
            <p:ph type="sldNum" idx="11"/>
          </p:nvPr>
        </p:nvSpPr>
        <p:spPr>
          <a:xfrm>
            <a:off x="0" y="0"/>
            <a:ext cx="0" cy="0"/>
          </a:xfrm>
          <a:prstGeom prst="rect">
            <a:avLst/>
          </a:prstGeom>
          <a:noFill/>
          <a:ln w="0">
            <a:noFill/>
          </a:ln>
        </p:spPr>
        <p:txBody>
          <a:bodyPr lIns="90000" tIns="-45000" rIns="90000" bIns="-45000" anchor="t">
            <a:noAutofit/>
          </a:bodyPr>
          <a:lstStyle>
            <a:lvl1pPr indent="0" algn="r">
              <a:lnSpc>
                <a:spcPct val="100000"/>
              </a:lnSpc>
              <a:buNone/>
              <a:tabLst>
                <a:tab pos="0" algn="l"/>
              </a:tabLst>
              <a:defRPr lang="en-US" sz="1200" b="0" strike="noStrike" spc="-1">
                <a:solidFill>
                  <a:schemeClr val="dk1"/>
                </a:solidFill>
                <a:latin typeface="Times New Roman"/>
                <a:ea typeface="ヒラギノ角ゴ Pro W3"/>
              </a:defRPr>
            </a:lvl1pPr>
          </a:lstStyle>
          <a:p>
            <a:pPr indent="0" algn="r">
              <a:lnSpc>
                <a:spcPct val="100000"/>
              </a:lnSpc>
              <a:buNone/>
              <a:tabLst>
                <a:tab pos="0" algn="l"/>
              </a:tabLst>
            </a:pPr>
            <a:fld id="{C4EBA3C4-79A5-45E2-9708-7BAEC50E2F12}" type="slidenum">
              <a:rPr lang="en-US" sz="1200" b="0" strike="noStrike" spc="-1">
                <a:solidFill>
                  <a:schemeClr val="dk1"/>
                </a:solidFill>
                <a:latin typeface="Times New Roman"/>
                <a:ea typeface="ヒラギノ角ゴ Pro W3"/>
              </a:rPr>
              <a:t>13</a:t>
            </a:fld>
            <a:endParaRPr lang="en-GB" sz="1200" b="0" strike="noStrike" spc="-1">
              <a:solidFill>
                <a:srgbClr val="000000"/>
              </a:solidFill>
              <a:latin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7488" y="812800"/>
            <a:ext cx="7124700" cy="4008438"/>
          </a:xfrm>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idx="10"/>
          </p:nvPr>
        </p:nvSpPr>
        <p:spPr/>
        <p:txBody>
          <a:bodyPr/>
          <a:lstStyle/>
          <a:p>
            <a:pPr indent="0" algn="r">
              <a:buNone/>
            </a:pPr>
            <a:fld id="{5D6149A0-4568-4F2C-9A32-2086D86AC3FB}" type="slidenum">
              <a:rPr lang="en-GB" sz="1400" b="0" strike="noStrike" spc="-1" smtClean="0">
                <a:solidFill>
                  <a:srgbClr val="000000"/>
                </a:solidFill>
                <a:latin typeface="Times New Roman"/>
              </a:rPr>
              <a:t>16</a:t>
            </a:fld>
            <a:endParaRPr lang="en-GB" sz="1400" b="0" strike="noStrike" spc="-1">
              <a:solidFill>
                <a:srgbClr val="000000"/>
              </a:solidFill>
              <a:latin typeface="Times New Roman"/>
            </a:endParaRPr>
          </a:p>
        </p:txBody>
      </p:sp>
    </p:spTree>
    <p:extLst>
      <p:ext uri="{BB962C8B-B14F-4D97-AF65-F5344CB8AC3E}">
        <p14:creationId xmlns:p14="http://schemas.microsoft.com/office/powerpoint/2010/main" val="687999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9" name="PlaceHolder 1"/>
          <p:cNvSpPr>
            <a:spLocks noGrp="1" noRot="1" noChangeAspect="1"/>
          </p:cNvSpPr>
          <p:nvPr>
            <p:ph type="sldImg"/>
          </p:nvPr>
        </p:nvSpPr>
        <p:spPr>
          <a:xfrm>
            <a:off x="215900" y="801688"/>
            <a:ext cx="7124700" cy="4008437"/>
          </a:xfrm>
          <a:prstGeom prst="rect">
            <a:avLst/>
          </a:prstGeom>
          <a:ln w="0">
            <a:noFill/>
          </a:ln>
        </p:spPr>
      </p:sp>
      <p:sp>
        <p:nvSpPr>
          <p:cNvPr id="620" name="PlaceHolder 2"/>
          <p:cNvSpPr>
            <a:spLocks noGrp="1"/>
          </p:cNvSpPr>
          <p:nvPr>
            <p:ph type="body"/>
          </p:nvPr>
        </p:nvSpPr>
        <p:spPr>
          <a:xfrm>
            <a:off x="755640" y="5078520"/>
            <a:ext cx="6046560" cy="4809960"/>
          </a:xfrm>
          <a:prstGeom prst="rect">
            <a:avLst/>
          </a:prstGeom>
          <a:noFill/>
          <a:ln w="0">
            <a:noFill/>
          </a:ln>
        </p:spPr>
        <p:txBody>
          <a:bodyPr lIns="91440" tIns="91440" rIns="91440" bIns="91440" anchor="t">
            <a:noAutofit/>
          </a:bodyPr>
          <a:lstStyle/>
          <a:p>
            <a:pPr marL="158760" indent="0">
              <a:lnSpc>
                <a:spcPct val="100000"/>
              </a:lnSpc>
              <a:buNone/>
              <a:tabLst>
                <a:tab pos="0" algn="l"/>
              </a:tabLst>
            </a:pPr>
            <a:r>
              <a:rPr lang="en-US" sz="1100" b="0" strike="noStrike" spc="-1">
                <a:solidFill>
                  <a:srgbClr val="000000"/>
                </a:solidFill>
                <a:latin typeface="Arial"/>
              </a:rPr>
              <a:t>Identify threat. Minimize time in red zone. If red zone comes to you be prepared to reevaluate and plan to move.</a:t>
            </a:r>
            <a:endParaRPr lang="en-GB" sz="1100" b="0" strike="noStrike" spc="-1">
              <a:solidFill>
                <a:srgbClr val="000000"/>
              </a:solidFill>
              <a:latin typeface="Arial"/>
            </a:endParaRPr>
          </a:p>
        </p:txBody>
      </p:sp>
    </p:spTree>
    <p:extLst>
      <p:ext uri="{BB962C8B-B14F-4D97-AF65-F5344CB8AC3E}">
        <p14:creationId xmlns:p14="http://schemas.microsoft.com/office/powerpoint/2010/main" val="3420788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8"/>
        <p:cNvGrpSpPr/>
        <p:nvPr/>
      </p:nvGrpSpPr>
      <p:grpSpPr>
        <a:xfrm>
          <a:off x="0" y="0"/>
          <a:ext cx="0" cy="0"/>
          <a:chOff x="0" y="0"/>
          <a:chExt cx="0" cy="0"/>
        </a:xfrm>
      </p:grpSpPr>
      <p:sp>
        <p:nvSpPr>
          <p:cNvPr id="599" name="Google Shape;599;p16:notes"/>
          <p:cNvSpPr txBox="1">
            <a:spLocks noGrp="1"/>
          </p:cNvSpPr>
          <p:nvPr>
            <p:ph type="body" idx="1"/>
          </p:nvPr>
        </p:nvSpPr>
        <p:spPr>
          <a:xfrm>
            <a:off x="756000" y="5078520"/>
            <a:ext cx="6047640" cy="4811040"/>
          </a:xfrm>
          <a:prstGeom prst="rect">
            <a:avLst/>
          </a:prstGeom>
        </p:spPr>
        <p:txBody>
          <a:bodyPr spcFirstLastPara="1" wrap="square" lIns="0" tIns="0" rIns="0" bIns="0" anchor="t" anchorCtr="0">
            <a:noAutofit/>
          </a:bodyPr>
          <a:lstStyle/>
          <a:p>
            <a:pPr marL="0" lvl="0" indent="0" algn="l" rtl="0">
              <a:spcBef>
                <a:spcPts val="0"/>
              </a:spcBef>
              <a:spcAft>
                <a:spcPts val="0"/>
              </a:spcAft>
              <a:buNone/>
            </a:pPr>
            <a:endParaRPr/>
          </a:p>
        </p:txBody>
      </p:sp>
      <p:sp>
        <p:nvSpPr>
          <p:cNvPr id="600" name="Google Shape;600;p16:notes"/>
          <p:cNvSpPr>
            <a:spLocks noGrp="1" noRot="1" noChangeAspect="1"/>
          </p:cNvSpPr>
          <p:nvPr>
            <p:ph type="sldImg" idx="2"/>
          </p:nvPr>
        </p:nvSpPr>
        <p:spPr>
          <a:xfrm>
            <a:off x="217488" y="812800"/>
            <a:ext cx="7124700" cy="4008438"/>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 name="PlaceHolder 1"/>
          <p:cNvSpPr>
            <a:spLocks noGrp="1"/>
          </p:cNvSpPr>
          <p:nvPr>
            <p:ph type="body"/>
          </p:nvPr>
        </p:nvSpPr>
        <p:spPr>
          <a:xfrm>
            <a:off x="685800" y="4400640"/>
            <a:ext cx="5484240" cy="3598200"/>
          </a:xfrm>
          <a:prstGeom prst="rect">
            <a:avLst/>
          </a:prstGeom>
          <a:noFill/>
          <a:ln w="0">
            <a:noFill/>
          </a:ln>
        </p:spPr>
        <p:txBody>
          <a:bodyPr lIns="0" tIns="0" rIns="0" bIns="0" anchor="t">
            <a:noAutofit/>
          </a:bodyPr>
          <a:lstStyle/>
          <a:p>
            <a:pPr marL="216000" indent="0">
              <a:lnSpc>
                <a:spcPct val="100000"/>
              </a:lnSpc>
              <a:buNone/>
              <a:tabLst>
                <a:tab pos="0" algn="l"/>
              </a:tabLst>
            </a:pPr>
            <a:r>
              <a:rPr lang="en-US" sz="1100" b="0" strike="noStrike" spc="-1">
                <a:solidFill>
                  <a:srgbClr val="000000"/>
                </a:solidFill>
                <a:latin typeface="Arial"/>
              </a:rPr>
              <a:t>The purple areas are the junctions and can be a source of major bleeding which we can address. Major bleeding in the junctions gets treated by packing gauze tightly inside the wound to put pressure directly on the vessels which are bleeding. </a:t>
            </a:r>
            <a:endParaRPr lang="en-GB" sz="1100" b="0" strike="noStrike" spc="-1">
              <a:solidFill>
                <a:srgbClr val="000000"/>
              </a:solidFill>
              <a:latin typeface="Arial"/>
            </a:endParaRPr>
          </a:p>
        </p:txBody>
      </p:sp>
      <p:sp>
        <p:nvSpPr>
          <p:cNvPr id="492" name="PlaceHolder 2"/>
          <p:cNvSpPr>
            <a:spLocks noGrp="1" noRot="1" noChangeAspect="1"/>
          </p:cNvSpPr>
          <p:nvPr>
            <p:ph type="sldImg"/>
          </p:nvPr>
        </p:nvSpPr>
        <p:spPr>
          <a:xfrm>
            <a:off x="685800" y="1143000"/>
            <a:ext cx="5484813" cy="3084513"/>
          </a:xfrm>
          <a:prstGeom prst="rect">
            <a:avLst/>
          </a:prstGeom>
          <a:ln w="0">
            <a:noFill/>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1"/>
          </p:nvPr>
        </p:nvSpPr>
        <p:spPr/>
        <p:txBody>
          <a:bodyPr/>
          <a:lstStyle/>
          <a:p>
            <a:fld id="{281FEF32-21FA-413D-8390-0925956A9652}" type="slidenum">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8"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9"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1C9B9249-5824-491E-B7A6-D3E39A36D0E7}" type="slidenum">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1"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2"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3"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4"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1"/>
          </p:nvPr>
        </p:nvSpPr>
        <p:spPr/>
        <p:txBody>
          <a:bodyPr/>
          <a:lstStyle/>
          <a:p>
            <a:fld id="{638CF9F7-1924-421F-8521-99548E34FFE9}" type="slidenum">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6"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7"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8"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39"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0"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1"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1"/>
          </p:nvPr>
        </p:nvSpPr>
        <p:spPr/>
        <p:txBody>
          <a:bodyPr/>
          <a:lstStyle/>
          <a:p>
            <a:fld id="{29C80375-B80B-42DA-864A-8F281ED8067E}" type="slidenum">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2"/>
          </p:nvPr>
        </p:nvSpPr>
        <p:spPr/>
        <p:txBody>
          <a:bodyPr/>
          <a:lstStyle/>
          <a:p>
            <a:fld id="{DD8559C3-F529-43F7-88CB-62E0B311A90C}" type="slidenum">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48"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2"/>
          </p:nvPr>
        </p:nvSpPr>
        <p:spPr/>
        <p:txBody>
          <a:bodyPr/>
          <a:lstStyle/>
          <a:p>
            <a:fld id="{29516C08-5159-4903-94A3-1373A5EC1994}" type="slidenum">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0"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2"/>
          </p:nvPr>
        </p:nvSpPr>
        <p:spPr/>
        <p:txBody>
          <a:bodyPr/>
          <a:lstStyle/>
          <a:p>
            <a:fld id="{8B0C2598-4629-49EF-AD09-BB88B6E2E52A}" type="slidenum">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5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2"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3"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2"/>
          </p:nvPr>
        </p:nvSpPr>
        <p:spPr/>
        <p:txBody>
          <a:bodyPr/>
          <a:lstStyle/>
          <a:p>
            <a:fld id="{A0E06C28-CA58-470B-ADF0-6E4C5E9FC16C}" type="slidenum">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2"/>
          </p:nvPr>
        </p:nvSpPr>
        <p:spPr/>
        <p:txBody>
          <a:bodyPr/>
          <a:lstStyle/>
          <a:p>
            <a:fld id="{B5E16890-A07E-479D-B8F4-5121B421A7DA}" type="slidenum">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5"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2"/>
          </p:nvPr>
        </p:nvSpPr>
        <p:spPr/>
        <p:txBody>
          <a:bodyPr/>
          <a:lstStyle/>
          <a:p>
            <a:fld id="{8ECF6DD4-1768-474E-80EB-B62F27835DD1}" type="slidenum">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5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8"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9"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2"/>
          </p:nvPr>
        </p:nvSpPr>
        <p:spPr/>
        <p:txBody>
          <a:bodyPr/>
          <a:lstStyle/>
          <a:p>
            <a:fld id="{36C10783-610C-40CF-8A87-328B6CAE35C3}"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B098D07F-0EEF-4EBC-AB3C-3C6ADD380A9E}" type="slidenum">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1"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2"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3"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2"/>
          </p:nvPr>
        </p:nvSpPr>
        <p:spPr/>
        <p:txBody>
          <a:bodyPr/>
          <a:lstStyle/>
          <a:p>
            <a:fld id="{BD52C0B4-F3AD-4D25-A830-FDC6373F91EC}" type="slidenum">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5"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6"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7"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2"/>
          </p:nvPr>
        </p:nvSpPr>
        <p:spPr/>
        <p:txBody>
          <a:bodyPr/>
          <a:lstStyle/>
          <a:p>
            <a:fld id="{6E6EA8DE-8391-4F72-8AFF-E600249DDFC2}" type="slidenum">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69"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0"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2"/>
          </p:nvPr>
        </p:nvSpPr>
        <p:spPr/>
        <p:txBody>
          <a:bodyPr/>
          <a:lstStyle/>
          <a:p>
            <a:fld id="{6BE50EB6-F170-4741-8D8A-A197E29CA46E}" type="slidenum">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2"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3"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4"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5"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2"/>
          </p:nvPr>
        </p:nvSpPr>
        <p:spPr/>
        <p:txBody>
          <a:bodyPr/>
          <a:lstStyle/>
          <a:p>
            <a:fld id="{13B90C1F-3844-4523-BC7A-36B4B5E8EAEC}" type="slidenum">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77"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8"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9"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0"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1"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82"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2"/>
          </p:nvPr>
        </p:nvSpPr>
        <p:spPr/>
        <p:txBody>
          <a:bodyPr/>
          <a:lstStyle/>
          <a:p>
            <a:fld id="{28F831DF-624C-4E12-8BFB-9FB4772D1752}" type="slidenum">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3"/>
          </p:nvPr>
        </p:nvSpPr>
        <p:spPr/>
        <p:txBody>
          <a:bodyPr/>
          <a:lstStyle/>
          <a:p>
            <a:fld id="{127E4AE8-01F8-4C2E-9876-FD3A5ECE53A7}" type="slidenum">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8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89"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3"/>
          </p:nvPr>
        </p:nvSpPr>
        <p:spPr/>
        <p:txBody>
          <a:bodyPr/>
          <a:lstStyle/>
          <a:p>
            <a:fld id="{502DF3BF-E6E1-481B-B2AE-778E985E0909}" type="slidenum">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9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1"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3"/>
          </p:nvPr>
        </p:nvSpPr>
        <p:spPr/>
        <p:txBody>
          <a:bodyPr/>
          <a:lstStyle/>
          <a:p>
            <a:fld id="{697A2663-FE02-471D-966D-B01CEB0E4AB6}" type="slidenum">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9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3"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4"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3"/>
          </p:nvPr>
        </p:nvSpPr>
        <p:spPr/>
        <p:txBody>
          <a:bodyPr/>
          <a:lstStyle/>
          <a:p>
            <a:fld id="{A99E0E58-A8B8-426E-B9F4-958C330786AE}" type="slidenum">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9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3"/>
          </p:nvPr>
        </p:nvSpPr>
        <p:spPr/>
        <p:txBody>
          <a:bodyPr/>
          <a:lstStyle/>
          <a:p>
            <a:fld id="{092ED110-1D81-42B4-96B6-D2DEB0639D5C}"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1"/>
          </p:nvPr>
        </p:nvSpPr>
        <p:spPr/>
        <p:txBody>
          <a:bodyPr/>
          <a:lstStyle/>
          <a:p>
            <a:fld id="{B4AA95C5-BA70-4C99-9A9A-A3BFF220D53D}" type="slidenum">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96"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3"/>
          </p:nvPr>
        </p:nvSpPr>
        <p:spPr/>
        <p:txBody>
          <a:bodyPr/>
          <a:lstStyle/>
          <a:p>
            <a:fld id="{EC02AE27-7E8E-45FC-B116-258BFD8CFFD6}" type="slidenum">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9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98"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9"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0"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3"/>
          </p:nvPr>
        </p:nvSpPr>
        <p:spPr/>
        <p:txBody>
          <a:bodyPr/>
          <a:lstStyle/>
          <a:p>
            <a:fld id="{471606BD-0088-4958-91F1-233FF6C7CC5C}" type="slidenum">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0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2"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3"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4"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3"/>
          </p:nvPr>
        </p:nvSpPr>
        <p:spPr/>
        <p:txBody>
          <a:bodyPr/>
          <a:lstStyle/>
          <a:p>
            <a:fld id="{450FB427-B54C-454E-9597-980FD8DEB6DD}" type="slidenum">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0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06"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7"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08"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3"/>
          </p:nvPr>
        </p:nvSpPr>
        <p:spPr/>
        <p:txBody>
          <a:bodyPr/>
          <a:lstStyle/>
          <a:p>
            <a:fld id="{F6838A66-C906-4FB4-B16D-436A851FA7CB}" type="slidenum">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0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10"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1"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3"/>
          </p:nvPr>
        </p:nvSpPr>
        <p:spPr/>
        <p:txBody>
          <a:bodyPr/>
          <a:lstStyle/>
          <a:p>
            <a:fld id="{9F4D70A5-55B5-412C-A449-5C6F62A222BD}" type="slidenum">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1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13"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4"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5"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6"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3"/>
          </p:nvPr>
        </p:nvSpPr>
        <p:spPr/>
        <p:txBody>
          <a:bodyPr/>
          <a:lstStyle/>
          <a:p>
            <a:fld id="{AE3F471B-0173-4F62-832D-F8AD64A94FAF}" type="slidenum">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1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18"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19"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0"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1"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2"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3"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3"/>
          </p:nvPr>
        </p:nvSpPr>
        <p:spPr/>
        <p:txBody>
          <a:bodyPr/>
          <a:lstStyle/>
          <a:p>
            <a:fld id="{C75AFB88-50B1-409D-81AB-08F03B2A047F}" type="slidenum">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1"/>
          <p:cNvSpPr>
            <a:spLocks noGrp="1"/>
          </p:cNvSpPr>
          <p:nvPr>
            <p:ph type="sldNum" idx="4"/>
          </p:nvPr>
        </p:nvSpPr>
        <p:spPr/>
        <p:txBody>
          <a:bodyPr/>
          <a:lstStyle/>
          <a:p>
            <a:fld id="{47B43450-819E-44B5-A030-2FED099B741F}" type="slidenum">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2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0"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
        <p:nvSpPr>
          <p:cNvPr id="4" name="PlaceHolder 3"/>
          <p:cNvSpPr>
            <a:spLocks noGrp="1"/>
          </p:cNvSpPr>
          <p:nvPr>
            <p:ph type="sldNum" idx="4"/>
          </p:nvPr>
        </p:nvSpPr>
        <p:spPr/>
        <p:txBody>
          <a:bodyPr/>
          <a:lstStyle/>
          <a:p>
            <a:fld id="{9A7F53A2-1E0B-44E0-926D-4FCBFEC00081}" type="slidenum">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3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2"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4" name="PlaceHolder 3"/>
          <p:cNvSpPr>
            <a:spLocks noGrp="1"/>
          </p:cNvSpPr>
          <p:nvPr>
            <p:ph type="sldNum" idx="4"/>
          </p:nvPr>
        </p:nvSpPr>
        <p:spPr/>
        <p:txBody>
          <a:bodyPr/>
          <a:lstStyle/>
          <a:p>
            <a:fld id="{FDB536EB-8AF7-4EB9-8CF1-460024E211F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1"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2"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1"/>
          </p:nvPr>
        </p:nvSpPr>
        <p:spPr/>
        <p:txBody>
          <a:bodyPr/>
          <a:lstStyle/>
          <a:p>
            <a:fld id="{44B5950D-7372-4777-B6A3-7C9BEBDBBD8A}" type="slidenum">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3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35"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4"/>
          </p:nvPr>
        </p:nvSpPr>
        <p:spPr/>
        <p:txBody>
          <a:bodyPr/>
          <a:lstStyle/>
          <a:p>
            <a:fld id="{E33FCDF0-9D94-4ADF-BFD7-8DAD96D81885}" type="slidenum">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4"/>
          </p:nvPr>
        </p:nvSpPr>
        <p:spPr/>
        <p:txBody>
          <a:bodyPr/>
          <a:lstStyle/>
          <a:p>
            <a:fld id="{6C931027-665C-451D-9AC1-91C59B886F9C}" type="slidenum">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37"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4"/>
          </p:nvPr>
        </p:nvSpPr>
        <p:spPr/>
        <p:txBody>
          <a:bodyPr/>
          <a:lstStyle/>
          <a:p>
            <a:fld id="{E2E35151-BD53-4AEF-A05E-99F1D121D4A3}" type="slidenum">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3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39"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0"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1"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4"/>
          </p:nvPr>
        </p:nvSpPr>
        <p:spPr/>
        <p:txBody>
          <a:bodyPr/>
          <a:lstStyle/>
          <a:p>
            <a:fld id="{BF75C36C-8264-4474-A916-1D567290B0E0}" type="slidenum">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4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43"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4"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5"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4"/>
          </p:nvPr>
        </p:nvSpPr>
        <p:spPr/>
        <p:txBody>
          <a:bodyPr/>
          <a:lstStyle/>
          <a:p>
            <a:fld id="{79F742B1-4AE7-4F86-B5D3-5A6FAE4953ED}" type="slidenum">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4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4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49"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4"/>
          </p:nvPr>
        </p:nvSpPr>
        <p:spPr/>
        <p:txBody>
          <a:bodyPr/>
          <a:lstStyle/>
          <a:p>
            <a:fld id="{32665334-A301-416A-8758-1263115C3CE1}" type="slidenum">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5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51"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2"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5" name="PlaceHolder 4"/>
          <p:cNvSpPr>
            <a:spLocks noGrp="1"/>
          </p:cNvSpPr>
          <p:nvPr>
            <p:ph type="sldNum" idx="4"/>
          </p:nvPr>
        </p:nvSpPr>
        <p:spPr/>
        <p:txBody>
          <a:bodyPr/>
          <a:lstStyle/>
          <a:p>
            <a:fld id="{7AEEA845-9C27-4D9A-BCF6-107459333C7F}" type="slidenum">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5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54"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6"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57"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7" name="PlaceHolder 6"/>
          <p:cNvSpPr>
            <a:spLocks noGrp="1"/>
          </p:cNvSpPr>
          <p:nvPr>
            <p:ph type="sldNum" idx="4"/>
          </p:nvPr>
        </p:nvSpPr>
        <p:spPr/>
        <p:txBody>
          <a:bodyPr/>
          <a:lstStyle/>
          <a:p>
            <a:fld id="{215E0289-6A5A-485F-BD14-700E690D3EB6}" type="slidenum">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5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59"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0"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1"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2"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3"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64"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9" name="PlaceHolder 8"/>
          <p:cNvSpPr>
            <a:spLocks noGrp="1"/>
          </p:cNvSpPr>
          <p:nvPr>
            <p:ph type="sldNum" idx="4"/>
          </p:nvPr>
        </p:nvSpPr>
        <p:spPr/>
        <p:txBody>
          <a:bodyPr/>
          <a:lstStyle/>
          <a:p>
            <a:fld id="{A3058118-8FC2-420E-82F2-28B977C666A5}" type="slidenum">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3" name="PlaceHolder 2"/>
          <p:cNvSpPr>
            <a:spLocks noGrp="1"/>
          </p:cNvSpPr>
          <p:nvPr>
            <p:ph type="sldNum" idx="1"/>
          </p:nvPr>
        </p:nvSpPr>
        <p:spPr/>
        <p:txBody>
          <a:bodyPr/>
          <a:lstStyle/>
          <a:p>
            <a:fld id="{259F5876-675A-42E5-8B87-935A227A32D2}" type="slidenum">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6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0" name="PlaceHolder 2"/>
          <p:cNvSpPr>
            <a:spLocks noGrp="1"/>
          </p:cNvSpPr>
          <p:nvPr>
            <p:ph type="subTitle"/>
          </p:nvPr>
        </p:nvSpPr>
        <p:spPr>
          <a:xfrm>
            <a:off x="609480" y="1604520"/>
            <a:ext cx="10972440" cy="3977280"/>
          </a:xfrm>
          <a:prstGeom prst="rect">
            <a:avLst/>
          </a:prstGeom>
          <a:noFill/>
          <a:ln w="0">
            <a:noFill/>
          </a:ln>
        </p:spPr>
        <p:txBody>
          <a:bodyPr lIns="0" tIns="0" rIns="0" bIns="0" anchor="ctr">
            <a:noAutofit/>
          </a:bodyPr>
          <a:lstStyle/>
          <a:p>
            <a:pPr indent="0" algn="ctr">
              <a:buNone/>
            </a:pPr>
            <a:endParaRPr lang="en-GB" sz="3200" b="0" strike="noStrike" spc="-1">
              <a:solidFill>
                <a:srgbClr val="000000"/>
              </a:solidFill>
              <a:latin typeface="Aria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71"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2" name="PlaceHolder 2"/>
          <p:cNvSpPr>
            <a:spLocks noGrp="1"/>
          </p:cNvSpPr>
          <p:nvPr>
            <p:ph/>
          </p:nvPr>
        </p:nvSpPr>
        <p:spPr>
          <a:xfrm>
            <a:off x="609480" y="1604520"/>
            <a:ext cx="1097244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7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4"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5"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7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77"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7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79"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0"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1"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82"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83"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4"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5"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86"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87"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8"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9"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90"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91" name="PlaceHolder 2"/>
          <p:cNvSpPr>
            <a:spLocks noGrp="1"/>
          </p:cNvSpPr>
          <p:nvPr>
            <p:ph/>
          </p:nvPr>
        </p:nvSpPr>
        <p:spPr>
          <a:xfrm>
            <a:off x="609480" y="160452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2" name="PlaceHolder 3"/>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9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94"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6"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97" name="PlaceHolder 5"/>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4" name="PlaceHolder 1"/>
          <p:cNvSpPr>
            <a:spLocks noGrp="1"/>
          </p:cNvSpPr>
          <p:nvPr>
            <p:ph type="subTitle"/>
          </p:nvPr>
        </p:nvSpPr>
        <p:spPr>
          <a:xfrm>
            <a:off x="609480" y="273600"/>
            <a:ext cx="10972440" cy="5307840"/>
          </a:xfrm>
          <a:prstGeom prst="rect">
            <a:avLst/>
          </a:prstGeom>
          <a:noFill/>
          <a:ln w="0">
            <a:noFill/>
          </a:ln>
        </p:spPr>
        <p:txBody>
          <a:bodyPr lIns="0" tIns="0" rIns="0" bIns="0" anchor="ctr">
            <a:noAutofit/>
          </a:bodyPr>
          <a:lstStyle/>
          <a:p>
            <a:pPr algn="ctr"/>
            <a:endParaRPr lang="en-GB" sz="3200" b="0" strike="noStrike" spc="-1">
              <a:solidFill>
                <a:srgbClr val="000000"/>
              </a:solidFill>
              <a:latin typeface="Arial"/>
            </a:endParaRPr>
          </a:p>
        </p:txBody>
      </p:sp>
      <p:sp>
        <p:nvSpPr>
          <p:cNvPr id="3" name="PlaceHolder 2"/>
          <p:cNvSpPr>
            <a:spLocks noGrp="1"/>
          </p:cNvSpPr>
          <p:nvPr>
            <p:ph type="sldNum" idx="1"/>
          </p:nvPr>
        </p:nvSpPr>
        <p:spPr/>
        <p:txBody>
          <a:bodyPr/>
          <a:lstStyle/>
          <a:p>
            <a:fld id="{452ADE38-5311-4D59-8EB9-FBADF55524DF}" type="slidenum">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98"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99" name="PlaceHolder 2"/>
          <p:cNvSpPr>
            <a:spLocks noGrp="1"/>
          </p:cNvSpPr>
          <p:nvPr>
            <p:ph/>
          </p:nvPr>
        </p:nvSpPr>
        <p:spPr>
          <a:xfrm>
            <a:off x="60948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00" name="PlaceHolder 3"/>
          <p:cNvSpPr>
            <a:spLocks noGrp="1"/>
          </p:cNvSpPr>
          <p:nvPr>
            <p:ph/>
          </p:nvPr>
        </p:nvSpPr>
        <p:spPr>
          <a:xfrm>
            <a:off x="431964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01" name="PlaceHolder 4"/>
          <p:cNvSpPr>
            <a:spLocks noGrp="1"/>
          </p:cNvSpPr>
          <p:nvPr>
            <p:ph/>
          </p:nvPr>
        </p:nvSpPr>
        <p:spPr>
          <a:xfrm>
            <a:off x="8029800" y="160452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02" name="PlaceHolder 5"/>
          <p:cNvSpPr>
            <a:spLocks noGrp="1"/>
          </p:cNvSpPr>
          <p:nvPr>
            <p:ph/>
          </p:nvPr>
        </p:nvSpPr>
        <p:spPr>
          <a:xfrm>
            <a:off x="60948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03" name="PlaceHolder 6"/>
          <p:cNvSpPr>
            <a:spLocks noGrp="1"/>
          </p:cNvSpPr>
          <p:nvPr>
            <p:ph/>
          </p:nvPr>
        </p:nvSpPr>
        <p:spPr>
          <a:xfrm>
            <a:off x="431964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04" name="PlaceHolder 7"/>
          <p:cNvSpPr>
            <a:spLocks noGrp="1"/>
          </p:cNvSpPr>
          <p:nvPr>
            <p:ph/>
          </p:nvPr>
        </p:nvSpPr>
        <p:spPr>
          <a:xfrm>
            <a:off x="8029800" y="3682080"/>
            <a:ext cx="35330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16"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7" name="PlaceHolder 3"/>
          <p:cNvSpPr>
            <a:spLocks noGrp="1"/>
          </p:cNvSpPr>
          <p:nvPr>
            <p:ph/>
          </p:nvPr>
        </p:nvSpPr>
        <p:spPr>
          <a:xfrm>
            <a:off x="623196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18" name="PlaceHolder 4"/>
          <p:cNvSpPr>
            <a:spLocks noGrp="1"/>
          </p:cNvSpPr>
          <p:nvPr>
            <p:ph/>
          </p:nvPr>
        </p:nvSpPr>
        <p:spPr>
          <a:xfrm>
            <a:off x="60948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EDB486E0-644C-4CEC-A412-F4CD575485E9}" type="slidenum">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0" name="PlaceHolder 2"/>
          <p:cNvSpPr>
            <a:spLocks noGrp="1"/>
          </p:cNvSpPr>
          <p:nvPr>
            <p:ph/>
          </p:nvPr>
        </p:nvSpPr>
        <p:spPr>
          <a:xfrm>
            <a:off x="609480" y="1604520"/>
            <a:ext cx="5354280" cy="397728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1"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2" name="PlaceHolder 4"/>
          <p:cNvSpPr>
            <a:spLocks noGrp="1"/>
          </p:cNvSpPr>
          <p:nvPr>
            <p:ph/>
          </p:nvPr>
        </p:nvSpPr>
        <p:spPr>
          <a:xfrm>
            <a:off x="6231960" y="368208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E8003940-020C-46FD-B488-4687F11861ED}" type="slidenum">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endParaRPr lang="en-GB" sz="4400" b="0" strike="noStrike" spc="-1">
              <a:solidFill>
                <a:srgbClr val="000000"/>
              </a:solidFill>
              <a:latin typeface="Arial"/>
            </a:endParaRPr>
          </a:p>
        </p:txBody>
      </p:sp>
      <p:sp>
        <p:nvSpPr>
          <p:cNvPr id="24" name="PlaceHolder 2"/>
          <p:cNvSpPr>
            <a:spLocks noGrp="1"/>
          </p:cNvSpPr>
          <p:nvPr>
            <p:ph/>
          </p:nvPr>
        </p:nvSpPr>
        <p:spPr>
          <a:xfrm>
            <a:off x="60948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5" name="PlaceHolder 3"/>
          <p:cNvSpPr>
            <a:spLocks noGrp="1"/>
          </p:cNvSpPr>
          <p:nvPr>
            <p:ph/>
          </p:nvPr>
        </p:nvSpPr>
        <p:spPr>
          <a:xfrm>
            <a:off x="6231960" y="1604520"/>
            <a:ext cx="535428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26" name="PlaceHolder 4"/>
          <p:cNvSpPr>
            <a:spLocks noGrp="1"/>
          </p:cNvSpPr>
          <p:nvPr>
            <p:ph/>
          </p:nvPr>
        </p:nvSpPr>
        <p:spPr>
          <a:xfrm>
            <a:off x="609480" y="3682080"/>
            <a:ext cx="10972440" cy="1896840"/>
          </a:xfrm>
          <a:prstGeom prst="rect">
            <a:avLst/>
          </a:prstGeom>
          <a:noFill/>
          <a:ln w="0">
            <a:noFill/>
          </a:ln>
        </p:spPr>
        <p:txBody>
          <a:bodyPr lIns="0" tIns="0" rIns="0" bIns="0" anchor="t">
            <a:normAutofit/>
          </a:bodyPr>
          <a:lstStyle/>
          <a:p>
            <a:pPr indent="0">
              <a:spcBef>
                <a:spcPts val="1417"/>
              </a:spcBef>
              <a:buNone/>
            </a:pPr>
            <a:endParaRPr lang="en-GB" sz="3200" b="0" strike="noStrike" spc="-1">
              <a:solidFill>
                <a:srgbClr val="000000"/>
              </a:solidFill>
              <a:latin typeface="Arial"/>
            </a:endParaRPr>
          </a:p>
        </p:txBody>
      </p:sp>
      <p:sp>
        <p:nvSpPr>
          <p:cNvPr id="6" name="PlaceHolder 5"/>
          <p:cNvSpPr>
            <a:spLocks noGrp="1"/>
          </p:cNvSpPr>
          <p:nvPr>
            <p:ph type="sldNum" idx="1"/>
          </p:nvPr>
        </p:nvSpPr>
        <p:spPr/>
        <p:txBody>
          <a:bodyPr/>
          <a:lstStyle/>
          <a:p>
            <a:fld id="{4B5C0D5F-DB43-455C-BB6C-B10276B8B72E}"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2.png"/><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theme" Target="../theme/theme5.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2" Type="http://schemas.openxmlformats.org/officeDocument/2006/relationships/slideLayout" Target="../slideLayouts/slideLayout5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image" Target="../media/image2.png"/><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blipFill>
        <a:effectLst/>
      </p:bgPr>
    </p:bg>
    <p:spTree>
      <p:nvGrpSpPr>
        <p:cNvPr id="1" name=""/>
        <p:cNvGrpSpPr/>
        <p:nvPr/>
      </p:nvGrpSpPr>
      <p:grpSpPr>
        <a:xfrm>
          <a:off x="0" y="0"/>
          <a:ext cx="0" cy="0"/>
          <a:chOff x="0" y="0"/>
          <a:chExt cx="0" cy="0"/>
        </a:xfrm>
      </p:grpSpPr>
      <p:pic>
        <p:nvPicPr>
          <p:cNvPr id="6" name="Picture 1"/>
          <p:cNvPicPr/>
          <p:nvPr/>
        </p:nvPicPr>
        <p:blipFill>
          <a:blip r:embed="rId15"/>
          <a:stretch/>
        </p:blipFill>
        <p:spPr>
          <a:xfrm>
            <a:off x="10325160" y="6177240"/>
            <a:ext cx="1680480" cy="693000"/>
          </a:xfrm>
          <a:prstGeom prst="rect">
            <a:avLst/>
          </a:prstGeom>
          <a:ln w="0">
            <a:noFill/>
          </a:ln>
        </p:spPr>
      </p:pic>
      <p:sp>
        <p:nvSpPr>
          <p:cNvPr id="7" name="TextBox 3"/>
          <p:cNvSpPr/>
          <p:nvPr/>
        </p:nvSpPr>
        <p:spPr>
          <a:xfrm>
            <a:off x="415440" y="6386040"/>
            <a:ext cx="4487760" cy="272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it-IT" sz="1200" b="0" strike="noStrike" spc="-1">
                <a:solidFill>
                  <a:srgbClr val="333333"/>
                </a:solidFill>
                <a:latin typeface="Inria Sans"/>
                <a:ea typeface="Arial"/>
              </a:rPr>
              <a:t>© 2023 CADUS e.V. - Redefine Global Solidarity</a:t>
            </a:r>
            <a:endParaRPr lang="en-GB" sz="1200" b="0" strike="noStrike" spc="-1">
              <a:solidFill>
                <a:srgbClr val="000000"/>
              </a:solidFill>
              <a:latin typeface="Arial"/>
            </a:endParaRPr>
          </a:p>
        </p:txBody>
      </p:sp>
      <p:pic>
        <p:nvPicPr>
          <p:cNvPr id="2" name="Google Shape;14;p2"/>
          <p:cNvPicPr/>
          <p:nvPr/>
        </p:nvPicPr>
        <p:blipFill>
          <a:blip r:embed="rId16">
            <a:alphaModFix amt="6000"/>
          </a:blip>
          <a:stretch/>
        </p:blipFill>
        <p:spPr>
          <a:xfrm>
            <a:off x="0" y="-1176840"/>
            <a:ext cx="12239640" cy="8078040"/>
          </a:xfrm>
          <a:prstGeom prst="rect">
            <a:avLst/>
          </a:prstGeom>
          <a:ln w="0">
            <a:noFill/>
          </a:ln>
        </p:spPr>
      </p:pic>
      <p:sp>
        <p:nvSpPr>
          <p:cNvPr id="3" name="PlaceHolder 1"/>
          <p:cNvSpPr>
            <a:spLocks noGrp="1"/>
          </p:cNvSpPr>
          <p:nvPr>
            <p:ph type="sldNum" idx="1"/>
          </p:nvPr>
        </p:nvSpPr>
        <p:spPr>
          <a:xfrm>
            <a:off x="11296440" y="6217560"/>
            <a:ext cx="729360" cy="522720"/>
          </a:xfrm>
          <a:prstGeom prst="rect">
            <a:avLst/>
          </a:prstGeom>
          <a:noFill/>
          <a:ln w="0">
            <a:noFill/>
          </a:ln>
        </p:spPr>
        <p:txBody>
          <a:bodyPr lIns="90000" tIns="91440" rIns="90000" bIns="91440" anchor="ctr">
            <a:noAutofit/>
          </a:bodyPr>
          <a:lstStyle>
            <a:lvl1pPr indent="0">
              <a:lnSpc>
                <a:spcPct val="100000"/>
              </a:lnSpc>
              <a:buNone/>
              <a:tabLst>
                <a:tab pos="0" algn="l"/>
              </a:tabLst>
              <a:defRPr lang="en" sz="1870" b="0" strike="noStrike" spc="-1">
                <a:solidFill>
                  <a:srgbClr val="000000"/>
                </a:solidFill>
                <a:latin typeface="Montserrat"/>
                <a:ea typeface="Arial"/>
              </a:defRPr>
            </a:lvl1pPr>
          </a:lstStyle>
          <a:p>
            <a:pPr indent="0">
              <a:lnSpc>
                <a:spcPct val="100000"/>
              </a:lnSpc>
              <a:buNone/>
              <a:tabLst>
                <a:tab pos="0" algn="l"/>
              </a:tabLst>
            </a:pPr>
            <a:fld id="{E37D6D59-A961-4849-A386-859BFDC82C30}" type="slidenum">
              <a:rPr lang="en" sz="1870" b="0" strike="noStrike" spc="-1">
                <a:solidFill>
                  <a:srgbClr val="000000"/>
                </a:solidFill>
                <a:latin typeface="Montserrat"/>
                <a:ea typeface="Arial"/>
              </a:rPr>
              <a:t>‹#›</a:t>
            </a:fld>
            <a:endParaRPr lang="en-GB" sz="1870" b="0" strike="noStrike" spc="-1">
              <a:solidFill>
                <a:srgbClr val="000000"/>
              </a:solidFill>
              <a:latin typeface="Times New Roman"/>
            </a:endParaRPr>
          </a:p>
        </p:txBody>
      </p:sp>
      <p:sp>
        <p:nvSpPr>
          <p:cNvPr id="4"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5"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blipFill>
        <a:effectLst/>
      </p:bgPr>
    </p:bg>
    <p:spTree>
      <p:nvGrpSpPr>
        <p:cNvPr id="1" name=""/>
        <p:cNvGrpSpPr/>
        <p:nvPr/>
      </p:nvGrpSpPr>
      <p:grpSpPr>
        <a:xfrm>
          <a:off x="0" y="0"/>
          <a:ext cx="0" cy="0"/>
          <a:chOff x="0" y="0"/>
          <a:chExt cx="0" cy="0"/>
        </a:xfrm>
      </p:grpSpPr>
      <p:pic>
        <p:nvPicPr>
          <p:cNvPr id="42" name="Picture 1"/>
          <p:cNvPicPr/>
          <p:nvPr/>
        </p:nvPicPr>
        <p:blipFill>
          <a:blip r:embed="rId15"/>
          <a:stretch/>
        </p:blipFill>
        <p:spPr>
          <a:xfrm>
            <a:off x="10325160" y="6177240"/>
            <a:ext cx="1680480" cy="693000"/>
          </a:xfrm>
          <a:prstGeom prst="rect">
            <a:avLst/>
          </a:prstGeom>
          <a:ln w="0">
            <a:noFill/>
          </a:ln>
        </p:spPr>
      </p:pic>
      <p:sp>
        <p:nvSpPr>
          <p:cNvPr id="43" name="TextBox 3"/>
          <p:cNvSpPr/>
          <p:nvPr/>
        </p:nvSpPr>
        <p:spPr>
          <a:xfrm>
            <a:off x="415440" y="6386040"/>
            <a:ext cx="4487760" cy="272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it-IT" sz="1200" b="0" strike="noStrike" spc="-1">
                <a:solidFill>
                  <a:srgbClr val="333333"/>
                </a:solidFill>
                <a:latin typeface="Inria Sans"/>
                <a:ea typeface="Arial"/>
              </a:rPr>
              <a:t>© 2023 CADUS e.V. - Redefine Global Solidarity</a:t>
            </a:r>
            <a:endParaRPr lang="en-GB" sz="1200" b="0" strike="noStrike" spc="-1">
              <a:solidFill>
                <a:srgbClr val="000000"/>
              </a:solidFill>
              <a:latin typeface="Arial"/>
            </a:endParaRPr>
          </a:p>
        </p:txBody>
      </p:sp>
      <p:sp>
        <p:nvSpPr>
          <p:cNvPr id="44" name="PlaceHolder 1"/>
          <p:cNvSpPr>
            <a:spLocks noGrp="1"/>
          </p:cNvSpPr>
          <p:nvPr>
            <p:ph type="sldNum" idx="2"/>
          </p:nvPr>
        </p:nvSpPr>
        <p:spPr>
          <a:xfrm>
            <a:off x="11296440" y="6217560"/>
            <a:ext cx="729360" cy="522720"/>
          </a:xfrm>
          <a:prstGeom prst="rect">
            <a:avLst/>
          </a:prstGeom>
          <a:noFill/>
          <a:ln w="0">
            <a:noFill/>
          </a:ln>
        </p:spPr>
        <p:txBody>
          <a:bodyPr lIns="90000" tIns="91440" rIns="90000" bIns="91440" anchor="ctr">
            <a:noAutofit/>
          </a:bodyPr>
          <a:lstStyle>
            <a:lvl1pPr indent="0">
              <a:lnSpc>
                <a:spcPct val="100000"/>
              </a:lnSpc>
              <a:buNone/>
              <a:tabLst>
                <a:tab pos="0" algn="l"/>
              </a:tabLst>
              <a:defRPr lang="en" sz="1870" b="0" strike="noStrike" spc="-1">
                <a:solidFill>
                  <a:srgbClr val="000000"/>
                </a:solidFill>
                <a:latin typeface="Montserrat"/>
                <a:ea typeface="Arial"/>
              </a:defRPr>
            </a:lvl1pPr>
          </a:lstStyle>
          <a:p>
            <a:pPr indent="0">
              <a:lnSpc>
                <a:spcPct val="100000"/>
              </a:lnSpc>
              <a:buNone/>
              <a:tabLst>
                <a:tab pos="0" algn="l"/>
              </a:tabLst>
            </a:pPr>
            <a:fld id="{06AB9820-36A3-4ABD-9962-9048447F46C2}" type="slidenum">
              <a:rPr lang="en" sz="1870" b="0" strike="noStrike" spc="-1">
                <a:solidFill>
                  <a:srgbClr val="000000"/>
                </a:solidFill>
                <a:latin typeface="Montserrat"/>
                <a:ea typeface="Arial"/>
              </a:rPr>
              <a:t>‹#›</a:t>
            </a:fld>
            <a:endParaRPr lang="en-GB" sz="1870" b="0" strike="noStrike" spc="-1">
              <a:solidFill>
                <a:srgbClr val="000000"/>
              </a:solidFill>
              <a:latin typeface="Times New Roman"/>
            </a:endParaRPr>
          </a:p>
        </p:txBody>
      </p:sp>
      <p:sp>
        <p:nvSpPr>
          <p:cNvPr id="45"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46"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blipFill>
        <a:effectLst/>
      </p:bgPr>
    </p:bg>
    <p:spTree>
      <p:nvGrpSpPr>
        <p:cNvPr id="1" name=""/>
        <p:cNvGrpSpPr/>
        <p:nvPr/>
      </p:nvGrpSpPr>
      <p:grpSpPr>
        <a:xfrm>
          <a:off x="0" y="0"/>
          <a:ext cx="0" cy="0"/>
          <a:chOff x="0" y="0"/>
          <a:chExt cx="0" cy="0"/>
        </a:xfrm>
      </p:grpSpPr>
      <p:pic>
        <p:nvPicPr>
          <p:cNvPr id="83" name="Picture 1"/>
          <p:cNvPicPr/>
          <p:nvPr/>
        </p:nvPicPr>
        <p:blipFill>
          <a:blip r:embed="rId15"/>
          <a:stretch/>
        </p:blipFill>
        <p:spPr>
          <a:xfrm>
            <a:off x="10325160" y="6177240"/>
            <a:ext cx="1680480" cy="693000"/>
          </a:xfrm>
          <a:prstGeom prst="rect">
            <a:avLst/>
          </a:prstGeom>
          <a:ln w="0">
            <a:noFill/>
          </a:ln>
        </p:spPr>
      </p:pic>
      <p:sp>
        <p:nvSpPr>
          <p:cNvPr id="84" name="TextBox 3"/>
          <p:cNvSpPr/>
          <p:nvPr/>
        </p:nvSpPr>
        <p:spPr>
          <a:xfrm>
            <a:off x="415440" y="6386040"/>
            <a:ext cx="4487760" cy="272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it-IT" sz="1200" b="0" strike="noStrike" spc="-1">
                <a:solidFill>
                  <a:srgbClr val="333333"/>
                </a:solidFill>
                <a:latin typeface="Inria Sans"/>
                <a:ea typeface="Arial"/>
              </a:rPr>
              <a:t>© 2023 CADUS e.V. - Redefine Global Solidarity</a:t>
            </a:r>
            <a:endParaRPr lang="en-GB" sz="1200" b="0" strike="noStrike" spc="-1">
              <a:solidFill>
                <a:srgbClr val="000000"/>
              </a:solidFill>
              <a:latin typeface="Arial"/>
            </a:endParaRPr>
          </a:p>
        </p:txBody>
      </p:sp>
      <p:sp>
        <p:nvSpPr>
          <p:cNvPr id="85" name="PlaceHolder 1"/>
          <p:cNvSpPr>
            <a:spLocks noGrp="1"/>
          </p:cNvSpPr>
          <p:nvPr>
            <p:ph type="sldNum" idx="3"/>
          </p:nvPr>
        </p:nvSpPr>
        <p:spPr>
          <a:xfrm>
            <a:off x="11296440" y="6217560"/>
            <a:ext cx="729360" cy="522720"/>
          </a:xfrm>
          <a:prstGeom prst="rect">
            <a:avLst/>
          </a:prstGeom>
          <a:noFill/>
          <a:ln w="0">
            <a:noFill/>
          </a:ln>
        </p:spPr>
        <p:txBody>
          <a:bodyPr lIns="90000" tIns="91440" rIns="90000" bIns="91440" anchor="ctr">
            <a:noAutofit/>
          </a:bodyPr>
          <a:lstStyle>
            <a:lvl1pPr indent="0">
              <a:lnSpc>
                <a:spcPct val="100000"/>
              </a:lnSpc>
              <a:buNone/>
              <a:tabLst>
                <a:tab pos="0" algn="l"/>
              </a:tabLst>
              <a:defRPr lang="en" sz="1870" b="0" strike="noStrike" spc="-1">
                <a:solidFill>
                  <a:srgbClr val="000000"/>
                </a:solidFill>
                <a:latin typeface="Montserrat"/>
                <a:ea typeface="Arial"/>
              </a:defRPr>
            </a:lvl1pPr>
          </a:lstStyle>
          <a:p>
            <a:pPr indent="0">
              <a:lnSpc>
                <a:spcPct val="100000"/>
              </a:lnSpc>
              <a:buNone/>
              <a:tabLst>
                <a:tab pos="0" algn="l"/>
              </a:tabLst>
            </a:pPr>
            <a:fld id="{262B0DE6-E4FB-4F60-B10D-921CCF81A10B}" type="slidenum">
              <a:rPr lang="en" sz="1870" b="0" strike="noStrike" spc="-1">
                <a:solidFill>
                  <a:srgbClr val="000000"/>
                </a:solidFill>
                <a:latin typeface="Montserrat"/>
                <a:ea typeface="Arial"/>
              </a:rPr>
              <a:t>‹#›</a:t>
            </a:fld>
            <a:endParaRPr lang="en-GB" sz="1870" b="0" strike="noStrike" spc="-1">
              <a:solidFill>
                <a:srgbClr val="000000"/>
              </a:solidFill>
              <a:latin typeface="Times New Roman"/>
            </a:endParaRPr>
          </a:p>
        </p:txBody>
      </p:sp>
      <p:sp>
        <p:nvSpPr>
          <p:cNvPr id="86"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87"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blipFill>
        <a:effectLst/>
      </p:bgPr>
    </p:bg>
    <p:spTree>
      <p:nvGrpSpPr>
        <p:cNvPr id="1" name=""/>
        <p:cNvGrpSpPr/>
        <p:nvPr/>
      </p:nvGrpSpPr>
      <p:grpSpPr>
        <a:xfrm>
          <a:off x="0" y="0"/>
          <a:ext cx="0" cy="0"/>
          <a:chOff x="0" y="0"/>
          <a:chExt cx="0" cy="0"/>
        </a:xfrm>
      </p:grpSpPr>
      <p:pic>
        <p:nvPicPr>
          <p:cNvPr id="124" name="Picture 1"/>
          <p:cNvPicPr/>
          <p:nvPr/>
        </p:nvPicPr>
        <p:blipFill>
          <a:blip r:embed="rId15"/>
          <a:stretch/>
        </p:blipFill>
        <p:spPr>
          <a:xfrm>
            <a:off x="10325160" y="6177240"/>
            <a:ext cx="1680480" cy="693000"/>
          </a:xfrm>
          <a:prstGeom prst="rect">
            <a:avLst/>
          </a:prstGeom>
          <a:ln w="0">
            <a:noFill/>
          </a:ln>
        </p:spPr>
      </p:pic>
      <p:sp>
        <p:nvSpPr>
          <p:cNvPr id="125" name="TextBox 3"/>
          <p:cNvSpPr/>
          <p:nvPr/>
        </p:nvSpPr>
        <p:spPr>
          <a:xfrm>
            <a:off x="415440" y="6386040"/>
            <a:ext cx="4487760" cy="272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it-IT" sz="1200" b="0" strike="noStrike" spc="-1">
                <a:solidFill>
                  <a:srgbClr val="333333"/>
                </a:solidFill>
                <a:latin typeface="Inria Sans"/>
                <a:ea typeface="Arial"/>
              </a:rPr>
              <a:t>© 2023 CADUS e.V. - Redefine Global Solidarity</a:t>
            </a:r>
            <a:endParaRPr lang="en-GB" sz="1200" b="0" strike="noStrike" spc="-1">
              <a:solidFill>
                <a:srgbClr val="000000"/>
              </a:solidFill>
              <a:latin typeface="Arial"/>
            </a:endParaRPr>
          </a:p>
        </p:txBody>
      </p:sp>
      <p:sp>
        <p:nvSpPr>
          <p:cNvPr id="126" name="PlaceHolder 1"/>
          <p:cNvSpPr>
            <a:spLocks noGrp="1"/>
          </p:cNvSpPr>
          <p:nvPr>
            <p:ph type="sldNum" idx="4"/>
          </p:nvPr>
        </p:nvSpPr>
        <p:spPr>
          <a:xfrm>
            <a:off x="11296440" y="6217560"/>
            <a:ext cx="729360" cy="522720"/>
          </a:xfrm>
          <a:prstGeom prst="rect">
            <a:avLst/>
          </a:prstGeom>
          <a:noFill/>
          <a:ln w="0">
            <a:noFill/>
          </a:ln>
        </p:spPr>
        <p:txBody>
          <a:bodyPr lIns="90000" tIns="91440" rIns="90000" bIns="91440" anchor="ctr">
            <a:noAutofit/>
          </a:bodyPr>
          <a:lstStyle>
            <a:lvl1pPr indent="0">
              <a:lnSpc>
                <a:spcPct val="100000"/>
              </a:lnSpc>
              <a:buNone/>
              <a:tabLst>
                <a:tab pos="0" algn="l"/>
              </a:tabLst>
              <a:defRPr lang="en" sz="1870" b="0" strike="noStrike" spc="-1">
                <a:solidFill>
                  <a:srgbClr val="000000"/>
                </a:solidFill>
                <a:latin typeface="Montserrat"/>
                <a:ea typeface="Arial"/>
              </a:defRPr>
            </a:lvl1pPr>
          </a:lstStyle>
          <a:p>
            <a:pPr indent="0">
              <a:lnSpc>
                <a:spcPct val="100000"/>
              </a:lnSpc>
              <a:buNone/>
              <a:tabLst>
                <a:tab pos="0" algn="l"/>
              </a:tabLst>
            </a:pPr>
            <a:fld id="{73DC6233-98CA-4972-AE7C-71D14EC4977B}" type="slidenum">
              <a:rPr lang="en" sz="1870" b="0" strike="noStrike" spc="-1">
                <a:solidFill>
                  <a:srgbClr val="000000"/>
                </a:solidFill>
                <a:latin typeface="Montserrat"/>
                <a:ea typeface="Arial"/>
              </a:rPr>
              <a:t>‹#›</a:t>
            </a:fld>
            <a:endParaRPr lang="en-GB" sz="1870" b="0" strike="noStrike" spc="-1">
              <a:solidFill>
                <a:srgbClr val="000000"/>
              </a:solidFill>
              <a:latin typeface="Times New Roman"/>
            </a:endParaRPr>
          </a:p>
        </p:txBody>
      </p:sp>
      <p:sp>
        <p:nvSpPr>
          <p:cNvPr id="127" name="PlaceHolder 2"/>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128" name="PlaceHolder 3"/>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4"/>
          <a:stretch/>
        </a:blipFill>
        <a:effectLst/>
      </p:bgPr>
    </p:bg>
    <p:spTree>
      <p:nvGrpSpPr>
        <p:cNvPr id="1" name=""/>
        <p:cNvGrpSpPr/>
        <p:nvPr/>
      </p:nvGrpSpPr>
      <p:grpSpPr>
        <a:xfrm>
          <a:off x="0" y="0"/>
          <a:ext cx="0" cy="0"/>
          <a:chOff x="0" y="0"/>
          <a:chExt cx="0" cy="0"/>
        </a:xfrm>
      </p:grpSpPr>
      <p:pic>
        <p:nvPicPr>
          <p:cNvPr id="165" name="Picture 1"/>
          <p:cNvPicPr/>
          <p:nvPr/>
        </p:nvPicPr>
        <p:blipFill>
          <a:blip r:embed="rId15"/>
          <a:stretch/>
        </p:blipFill>
        <p:spPr>
          <a:xfrm>
            <a:off x="10325160" y="6177240"/>
            <a:ext cx="1680480" cy="693000"/>
          </a:xfrm>
          <a:prstGeom prst="rect">
            <a:avLst/>
          </a:prstGeom>
          <a:ln w="0">
            <a:noFill/>
          </a:ln>
        </p:spPr>
      </p:pic>
      <p:sp>
        <p:nvSpPr>
          <p:cNvPr id="166" name="TextBox 3"/>
          <p:cNvSpPr/>
          <p:nvPr/>
        </p:nvSpPr>
        <p:spPr>
          <a:xfrm>
            <a:off x="415440" y="6386040"/>
            <a:ext cx="4487760" cy="272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it-IT" sz="1200" b="0" strike="noStrike" spc="-1">
                <a:solidFill>
                  <a:srgbClr val="333333"/>
                </a:solidFill>
                <a:latin typeface="Inria Sans"/>
                <a:ea typeface="Arial"/>
              </a:rPr>
              <a:t>© 2023 CADUS e.V. - Redefine Global Solidarity</a:t>
            </a:r>
            <a:endParaRPr lang="en-GB" sz="1200" b="0" strike="noStrike" spc="-1">
              <a:solidFill>
                <a:srgbClr val="000000"/>
              </a:solidFill>
              <a:latin typeface="Arial"/>
            </a:endParaRPr>
          </a:p>
        </p:txBody>
      </p:sp>
      <p:sp>
        <p:nvSpPr>
          <p:cNvPr id="167" name="PlaceHolder 1"/>
          <p:cNvSpPr>
            <a:spLocks noGrp="1"/>
          </p:cNvSpPr>
          <p:nvPr>
            <p:ph type="title"/>
          </p:nvPr>
        </p:nvSpPr>
        <p:spPr>
          <a:xfrm>
            <a:off x="609480" y="273600"/>
            <a:ext cx="10972440" cy="1144800"/>
          </a:xfrm>
          <a:prstGeom prst="rect">
            <a:avLst/>
          </a:prstGeom>
          <a:noFill/>
          <a:ln w="0">
            <a:noFill/>
          </a:ln>
        </p:spPr>
        <p:txBody>
          <a:bodyPr lIns="0" tIns="0" rIns="0" bIns="0" anchor="ctr">
            <a:noAutofit/>
          </a:bodyPr>
          <a:lstStyle/>
          <a:p>
            <a:pPr indent="0" algn="ctr">
              <a:buNone/>
            </a:pPr>
            <a:r>
              <a:rPr lang="en-GB" sz="4400" b="0" strike="noStrike" spc="-1">
                <a:solidFill>
                  <a:srgbClr val="000000"/>
                </a:solidFill>
                <a:latin typeface="Arial"/>
              </a:rPr>
              <a:t>Click to edit the title text format</a:t>
            </a:r>
          </a:p>
        </p:txBody>
      </p:sp>
      <p:sp>
        <p:nvSpPr>
          <p:cNvPr id="168" name="PlaceHolder 2"/>
          <p:cNvSpPr>
            <a:spLocks noGrp="1"/>
          </p:cNvSpPr>
          <p:nvPr>
            <p:ph type="body"/>
          </p:nvPr>
        </p:nvSpPr>
        <p:spPr>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en-GB" sz="3200" b="0" strike="noStrike" spc="-1">
                <a:solidFill>
                  <a:srgbClr val="000000"/>
                </a:solidFill>
                <a:latin typeface="Arial"/>
              </a:rPr>
              <a:t>Click to edit the outline text format</a:t>
            </a:r>
          </a:p>
          <a:p>
            <a:pPr marL="864000" lvl="1" indent="-324000">
              <a:spcBef>
                <a:spcPts val="1134"/>
              </a:spcBef>
              <a:buClr>
                <a:srgbClr val="000000"/>
              </a:buClr>
              <a:buSzPct val="75000"/>
              <a:buFont typeface="Symbol" charset="2"/>
              <a:buChar char=""/>
            </a:pPr>
            <a:r>
              <a:rPr lang="en-GB" sz="2800" b="0" strike="noStrike" spc="-1">
                <a:solidFill>
                  <a:srgbClr val="000000"/>
                </a:solidFill>
                <a:latin typeface="Arial"/>
              </a:rPr>
              <a:t>Second Outline Level</a:t>
            </a:r>
          </a:p>
          <a:p>
            <a:pPr marL="1296000" lvl="2" indent="-288000">
              <a:spcBef>
                <a:spcPts val="850"/>
              </a:spcBef>
              <a:buClr>
                <a:srgbClr val="000000"/>
              </a:buClr>
              <a:buSzPct val="45000"/>
              <a:buFont typeface="Wingdings" charset="2"/>
              <a:buChar char=""/>
            </a:pPr>
            <a:r>
              <a:rPr lang="en-GB" sz="2400" b="0" strike="noStrike" spc="-1">
                <a:solidFill>
                  <a:srgbClr val="000000"/>
                </a:solidFill>
                <a:latin typeface="Arial"/>
              </a:rPr>
              <a:t>Third Outline Level</a:t>
            </a:r>
          </a:p>
          <a:p>
            <a:pPr marL="1728000" lvl="3" indent="-216000">
              <a:spcBef>
                <a:spcPts val="567"/>
              </a:spcBef>
              <a:buClr>
                <a:srgbClr val="000000"/>
              </a:buClr>
              <a:buSzPct val="75000"/>
              <a:buFont typeface="Symbol" charset="2"/>
              <a:buChar char=""/>
            </a:pPr>
            <a:r>
              <a:rPr lang="en-GB" sz="2000" b="0" strike="noStrike" spc="-1">
                <a:solidFill>
                  <a:srgbClr val="000000"/>
                </a:solidFill>
                <a:latin typeface="Arial"/>
              </a:rPr>
              <a:t>Fourth Outline Level</a:t>
            </a:r>
          </a:p>
          <a:p>
            <a:pPr marL="2160000" lvl="4" indent="-216000">
              <a:spcBef>
                <a:spcPts val="283"/>
              </a:spcBef>
              <a:buClr>
                <a:srgbClr val="000000"/>
              </a:buClr>
              <a:buSzPct val="45000"/>
              <a:buFont typeface="Wingdings" charset="2"/>
              <a:buChar char=""/>
            </a:pPr>
            <a:r>
              <a:rPr lang="en-GB" sz="2000" b="0" strike="noStrike" spc="-1">
                <a:solidFill>
                  <a:srgbClr val="000000"/>
                </a:solidFill>
                <a:latin typeface="Arial"/>
              </a:rPr>
              <a:t>Fifth Outline Level</a:t>
            </a:r>
          </a:p>
          <a:p>
            <a:pPr marL="2592000" lvl="5" indent="-216000">
              <a:spcBef>
                <a:spcPts val="283"/>
              </a:spcBef>
              <a:buClr>
                <a:srgbClr val="000000"/>
              </a:buClr>
              <a:buSzPct val="45000"/>
              <a:buFont typeface="Wingdings" charset="2"/>
              <a:buChar char=""/>
            </a:pPr>
            <a:r>
              <a:rPr lang="en-GB" sz="2000" b="0" strike="noStrike" spc="-1">
                <a:solidFill>
                  <a:srgbClr val="000000"/>
                </a:solidFill>
                <a:latin typeface="Arial"/>
              </a:rPr>
              <a:t>Sixth Outline Level</a:t>
            </a:r>
          </a:p>
          <a:p>
            <a:pPr marL="3024000" lvl="6" indent="-216000">
              <a:spcBef>
                <a:spcPts val="283"/>
              </a:spcBef>
              <a:buClr>
                <a:srgbClr val="000000"/>
              </a:buClr>
              <a:buSzPct val="45000"/>
              <a:buFont typeface="Wingdings" charset="2"/>
              <a:buChar char=""/>
            </a:pPr>
            <a:r>
              <a:rPr lang="en-GB" sz="2000" b="0" strike="noStrike" spc="-1">
                <a:solidFill>
                  <a:srgbClr val="000000"/>
                </a:solidFill>
                <a:latin typeface="Arial"/>
              </a:rPr>
              <a:t>Seventh Outline Level</a:t>
            </a: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7.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7.xml"/></Relationships>
</file>

<file path=ppt/slides/_rels/slide12.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xml"/><Relationship Id="rId1" Type="http://schemas.openxmlformats.org/officeDocument/2006/relationships/slideLayout" Target="../slideLayouts/slideLayout49.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7.xml"/></Relationships>
</file>

<file path=ppt/slides/_rels/slide1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37.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7.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7.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7.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7.xml"/></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7.xml"/></Relationships>
</file>

<file path=ppt/slides/_rels/slide2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37.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7.xml"/></Relationships>
</file>

<file path=ppt/slides/_rels/slide28.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37.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7.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7.xml"/></Relationships>
</file>

<file path=ppt/slides/_rels/slide3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37.xml"/></Relationships>
</file>

<file path=ppt/slides/_rels/slide3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37.xml"/></Relationships>
</file>

<file path=ppt/slides/_rels/slide34.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37.xml"/></Relationships>
</file>

<file path=ppt/slides/_rels/slide3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37.xml"/></Relationships>
</file>

<file path=ppt/slides/_rels/slide3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51.png"/><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image" Target="../media/image11.jpeg"/><Relationship Id="rId5" Type="http://schemas.openxmlformats.org/officeDocument/2006/relationships/image" Target="../media/image10.png"/><Relationship Id="rId10" Type="http://schemas.openxmlformats.org/officeDocument/2006/relationships/image" Target="../media/image15.jpeg"/><Relationship Id="rId4" Type="http://schemas.openxmlformats.org/officeDocument/2006/relationships/image" Target="../media/image9.png"/><Relationship Id="rId9"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7.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 name="PlaceHolder 1"/>
          <p:cNvSpPr>
            <a:spLocks noGrp="1"/>
          </p:cNvSpPr>
          <p:nvPr>
            <p:ph type="title"/>
          </p:nvPr>
        </p:nvSpPr>
        <p:spPr>
          <a:xfrm>
            <a:off x="415440" y="2114280"/>
            <a:ext cx="11358720" cy="1213200"/>
          </a:xfrm>
          <a:prstGeom prst="rect">
            <a:avLst/>
          </a:prstGeom>
          <a:noFill/>
          <a:ln w="0">
            <a:noFill/>
          </a:ln>
        </p:spPr>
        <p:txBody>
          <a:bodyPr lIns="122040" tIns="122040" rIns="122040" bIns="122040" anchor="b">
            <a:normAutofit fontScale="90000"/>
          </a:bodyPr>
          <a:lstStyle/>
          <a:p>
            <a:pPr indent="0" algn="ctr">
              <a:lnSpc>
                <a:spcPct val="100000"/>
              </a:lnSpc>
              <a:buNone/>
              <a:tabLst>
                <a:tab pos="0" algn="l"/>
              </a:tabLst>
            </a:pPr>
            <a:r>
              <a:rPr lang="uk-UA" sz="4500" b="0" strike="noStrike" spc="-1" dirty="0">
                <a:solidFill>
                  <a:schemeClr val="lt1"/>
                </a:solidFill>
                <a:highlight>
                  <a:srgbClr val="BD1823"/>
                </a:highlight>
                <a:latin typeface="Montserrat Medium" panose="00000600000000000000" pitchFamily="2" charset="0"/>
                <a:ea typeface="Inria Sans"/>
              </a:rPr>
              <a:t>ПЕРВИННА ДОПОМОГА ПРИ ТРАВМАХ</a:t>
            </a:r>
            <a:endParaRPr lang="en-GB" sz="4500" b="0" strike="noStrike" spc="-1" dirty="0">
              <a:solidFill>
                <a:srgbClr val="000000"/>
              </a:solidFill>
              <a:latin typeface="Montserrat Medium" panose="00000600000000000000" pitchFamily="2" charset="0"/>
            </a:endParaRPr>
          </a:p>
        </p:txBody>
      </p:sp>
      <p:sp>
        <p:nvSpPr>
          <p:cNvPr id="335" name="PlaceHolder 2"/>
          <p:cNvSpPr>
            <a:spLocks noGrp="1"/>
          </p:cNvSpPr>
          <p:nvPr>
            <p:ph type="subTitle"/>
          </p:nvPr>
        </p:nvSpPr>
        <p:spPr>
          <a:xfrm>
            <a:off x="415440" y="3429000"/>
            <a:ext cx="11358720" cy="753840"/>
          </a:xfrm>
          <a:prstGeom prst="rect">
            <a:avLst/>
          </a:prstGeom>
          <a:noFill/>
          <a:ln w="0">
            <a:noFill/>
          </a:ln>
        </p:spPr>
        <p:txBody>
          <a:bodyPr lIns="0" tIns="91440" rIns="0" bIns="91440" anchor="t">
            <a:noAutofit/>
          </a:bodyPr>
          <a:lstStyle/>
          <a:p>
            <a:pPr marL="457200" indent="0" algn="ctr">
              <a:lnSpc>
                <a:spcPct val="100000"/>
              </a:lnSpc>
              <a:buNone/>
              <a:tabLst>
                <a:tab pos="0" algn="l"/>
              </a:tabLst>
            </a:pPr>
            <a:r>
              <a:rPr lang="en-US" sz="3740" b="0" strike="noStrike" spc="-1" dirty="0">
                <a:solidFill>
                  <a:schemeClr val="dk2"/>
                </a:solidFill>
                <a:latin typeface="Montserrat Medium" panose="00000600000000000000" pitchFamily="2" charset="0"/>
                <a:ea typeface="Montserrat Medium"/>
              </a:rPr>
              <a:t>BASIC TRAUMA MANAGEMENT</a:t>
            </a:r>
            <a:endParaRPr lang="en-GB" sz="3740" b="0" strike="noStrike" spc="-1" dirty="0">
              <a:solidFill>
                <a:srgbClr val="000000"/>
              </a:solidFill>
              <a:latin typeface="Montserrat Medium" panose="00000600000000000000" pitchFamily="2"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9" name="TextBox 13"/>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380" name="Picture 379"/>
          <p:cNvPicPr>
            <a:picLocks noChangeAspect="1"/>
          </p:cNvPicPr>
          <p:nvPr/>
        </p:nvPicPr>
        <p:blipFill>
          <a:blip r:embed="rId2"/>
          <a:stretch/>
        </p:blipFill>
        <p:spPr>
          <a:xfrm>
            <a:off x="514980" y="325902"/>
            <a:ext cx="11160000" cy="5470098"/>
          </a:xfrm>
          <a:prstGeom prst="rect">
            <a:avLst/>
          </a:prstGeom>
          <a:ln w="0">
            <a:noFill/>
          </a:ln>
        </p:spPr>
      </p:pic>
    </p:spTree>
    <p:extLst>
      <p:ext uri="{BB962C8B-B14F-4D97-AF65-F5344CB8AC3E}">
        <p14:creationId xmlns:p14="http://schemas.microsoft.com/office/powerpoint/2010/main" val="92116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 name="TextBox 1"/>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383" name="Picture 382"/>
          <p:cNvPicPr>
            <a:picLocks noChangeAspect="1"/>
          </p:cNvPicPr>
          <p:nvPr/>
        </p:nvPicPr>
        <p:blipFill>
          <a:blip r:embed="rId2"/>
          <a:stretch/>
        </p:blipFill>
        <p:spPr>
          <a:xfrm>
            <a:off x="516000" y="654960"/>
            <a:ext cx="11160000" cy="5218319"/>
          </a:xfrm>
          <a:prstGeom prst="rect">
            <a:avLst/>
          </a:prstGeom>
          <a:ln w="0">
            <a:noFill/>
          </a:ln>
        </p:spPr>
      </p:pic>
    </p:spTree>
    <p:extLst>
      <p:ext uri="{BB962C8B-B14F-4D97-AF65-F5344CB8AC3E}">
        <p14:creationId xmlns:p14="http://schemas.microsoft.com/office/powerpoint/2010/main" val="245956876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TextBox 28"/>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389" name="Picture 388"/>
          <p:cNvPicPr>
            <a:picLocks noChangeAspect="1"/>
          </p:cNvPicPr>
          <p:nvPr/>
        </p:nvPicPr>
        <p:blipFill>
          <a:blip r:embed="rId2"/>
          <a:stretch/>
        </p:blipFill>
        <p:spPr>
          <a:xfrm>
            <a:off x="516000" y="421830"/>
            <a:ext cx="11160000" cy="5497604"/>
          </a:xfrm>
          <a:prstGeom prst="rect">
            <a:avLst/>
          </a:prstGeom>
          <a:ln w="0">
            <a:noFill/>
          </a:ln>
        </p:spPr>
      </p:pic>
    </p:spTree>
    <p:extLst>
      <p:ext uri="{BB962C8B-B14F-4D97-AF65-F5344CB8AC3E}">
        <p14:creationId xmlns:p14="http://schemas.microsoft.com/office/powerpoint/2010/main" val="10704887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Content Placeholder 2"/>
          <p:cNvSpPr/>
          <p:nvPr/>
        </p:nvSpPr>
        <p:spPr>
          <a:xfrm>
            <a:off x="2209680" y="1608120"/>
            <a:ext cx="7770240" cy="4798440"/>
          </a:xfrm>
          <a:prstGeom prst="rect">
            <a:avLst/>
          </a:prstGeom>
          <a:noFill/>
          <a:ln w="19050">
            <a:noFill/>
          </a:ln>
        </p:spPr>
        <p:style>
          <a:lnRef idx="0">
            <a:scrgbClr r="0" g="0" b="0"/>
          </a:lnRef>
          <a:fillRef idx="0">
            <a:scrgbClr r="0" g="0" b="0"/>
          </a:fillRef>
          <a:effectRef idx="0">
            <a:scrgbClr r="0" g="0" b="0"/>
          </a:effectRef>
          <a:fontRef idx="minor"/>
        </p:style>
        <p:txBody>
          <a:bodyPr lIns="228600" tIns="182880" rIns="228600" bIns="91440" anchor="t">
            <a:noAutofit/>
          </a:bodyPr>
          <a:lstStyle/>
          <a:p>
            <a:pPr>
              <a:lnSpc>
                <a:spcPct val="100000"/>
              </a:lnSpc>
            </a:pPr>
            <a:endParaRPr lang="en-US" sz="2800" b="0" strike="noStrike" spc="-1">
              <a:solidFill>
                <a:schemeClr val="dk1"/>
              </a:solidFill>
              <a:latin typeface="Arial"/>
            </a:endParaRPr>
          </a:p>
        </p:txBody>
      </p:sp>
      <p:pic>
        <p:nvPicPr>
          <p:cNvPr id="366" name="Picture 13" descr="\\172.16.33.26\Art\OUTPUT\JB LEARNING\EMT_11E_ITK_PPT WORK\JPEG\Ch08\9781284080179_CH08_CP12A.jpg"/>
          <p:cNvPicPr/>
          <p:nvPr/>
        </p:nvPicPr>
        <p:blipFill>
          <a:blip r:embed="rId3"/>
          <a:stretch/>
        </p:blipFill>
        <p:spPr>
          <a:xfrm>
            <a:off x="1519560" y="786240"/>
            <a:ext cx="3906000" cy="2467440"/>
          </a:xfrm>
          <a:prstGeom prst="rect">
            <a:avLst/>
          </a:prstGeom>
          <a:ln w="0">
            <a:noFill/>
          </a:ln>
        </p:spPr>
      </p:pic>
      <p:pic>
        <p:nvPicPr>
          <p:cNvPr id="367" name="Picture 15" descr="\\172.16.33.26\Art\OUTPUT\JB LEARNING\EMT_11E_ITK_PPT WORK\JPEG\Ch08\9781284080179_CH08_CP12B.jpg"/>
          <p:cNvPicPr/>
          <p:nvPr/>
        </p:nvPicPr>
        <p:blipFill>
          <a:blip r:embed="rId4"/>
          <a:stretch/>
        </p:blipFill>
        <p:spPr>
          <a:xfrm>
            <a:off x="6215040" y="794880"/>
            <a:ext cx="3855960" cy="2434680"/>
          </a:xfrm>
          <a:prstGeom prst="rect">
            <a:avLst/>
          </a:prstGeom>
          <a:ln w="0">
            <a:noFill/>
          </a:ln>
        </p:spPr>
      </p:pic>
      <p:pic>
        <p:nvPicPr>
          <p:cNvPr id="368" name="Picture 16" descr="\\172.16.33.26\Art\OUTPUT\JB LEARNING\EMT_11E_ITK_PPT WORK\JPEG\Ch08\9781284080179_CH08_CP12C.jpg"/>
          <p:cNvPicPr/>
          <p:nvPr/>
        </p:nvPicPr>
        <p:blipFill>
          <a:blip r:embed="rId5"/>
          <a:stretch/>
        </p:blipFill>
        <p:spPr>
          <a:xfrm>
            <a:off x="1512000" y="3590640"/>
            <a:ext cx="3965400" cy="2504880"/>
          </a:xfrm>
          <a:prstGeom prst="rect">
            <a:avLst/>
          </a:prstGeom>
          <a:ln w="0">
            <a:noFill/>
          </a:ln>
        </p:spPr>
      </p:pic>
      <p:pic>
        <p:nvPicPr>
          <p:cNvPr id="369" name="Picture 17" descr="\\172.16.33.26\Art\OUTPUT\JB LEARNING\EMT_11E_ITK_PPT WORK\JPEG\Ch08\9781284080179_CH08_CP12D.jpg"/>
          <p:cNvPicPr/>
          <p:nvPr/>
        </p:nvPicPr>
        <p:blipFill>
          <a:blip r:embed="rId6"/>
          <a:stretch/>
        </p:blipFill>
        <p:spPr>
          <a:xfrm>
            <a:off x="6232320" y="3602520"/>
            <a:ext cx="3960360" cy="2501640"/>
          </a:xfrm>
          <a:prstGeom prst="rect">
            <a:avLst/>
          </a:prstGeom>
          <a:ln w="0">
            <a:noFill/>
          </a:ln>
        </p:spPr>
      </p:pic>
      <p:sp>
        <p:nvSpPr>
          <p:cNvPr id="370" name="Rectangle 5"/>
          <p:cNvSpPr/>
          <p:nvPr/>
        </p:nvSpPr>
        <p:spPr>
          <a:xfrm>
            <a:off x="3086280" y="3778200"/>
            <a:ext cx="2969640" cy="2264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r">
              <a:lnSpc>
                <a:spcPct val="100000"/>
              </a:lnSpc>
            </a:pPr>
            <a:r>
              <a:rPr lang="en-IN" sz="900" b="0" strike="noStrike" spc="-1">
                <a:solidFill>
                  <a:schemeClr val="lt1"/>
                </a:solidFill>
                <a:latin typeface="Arial"/>
                <a:ea typeface="ヒラギノ角ゴ Pro W3"/>
              </a:rPr>
              <a:t>© Jones &amp; Bartlett Learning. Courtesy of MIEMSS.</a:t>
            </a:r>
            <a:endParaRPr lang="en-GB" sz="900" b="0" strike="noStrike" spc="-1">
              <a:solidFill>
                <a:srgbClr val="000000"/>
              </a:solidFill>
              <a:latin typeface="Arial"/>
            </a:endParaRPr>
          </a:p>
        </p:txBody>
      </p:sp>
      <p:sp>
        <p:nvSpPr>
          <p:cNvPr id="371" name="Rectangle 6"/>
          <p:cNvSpPr/>
          <p:nvPr/>
        </p:nvSpPr>
        <p:spPr>
          <a:xfrm>
            <a:off x="6807240" y="3790800"/>
            <a:ext cx="2969640" cy="2264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r">
              <a:lnSpc>
                <a:spcPct val="100000"/>
              </a:lnSpc>
            </a:pPr>
            <a:r>
              <a:rPr lang="en-IN" sz="900" b="0" strike="noStrike" spc="-1">
                <a:solidFill>
                  <a:schemeClr val="lt1"/>
                </a:solidFill>
                <a:latin typeface="Arial"/>
                <a:ea typeface="ヒラギノ角ゴ Pro W3"/>
              </a:rPr>
              <a:t>© Jones &amp; Bartlett Learning. Courtesy of MIEMSS.</a:t>
            </a:r>
            <a:endParaRPr lang="en-GB" sz="900" b="0" strike="noStrike" spc="-1">
              <a:solidFill>
                <a:srgbClr val="000000"/>
              </a:solidFill>
              <a:latin typeface="Arial"/>
            </a:endParaRPr>
          </a:p>
        </p:txBody>
      </p:sp>
      <p:sp>
        <p:nvSpPr>
          <p:cNvPr id="372" name="Rectangle 7"/>
          <p:cNvSpPr/>
          <p:nvPr/>
        </p:nvSpPr>
        <p:spPr>
          <a:xfrm>
            <a:off x="3086280" y="6248520"/>
            <a:ext cx="2969640" cy="2264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r">
              <a:lnSpc>
                <a:spcPct val="100000"/>
              </a:lnSpc>
            </a:pPr>
            <a:r>
              <a:rPr lang="en-IN" sz="900" b="0" strike="noStrike" spc="-1">
                <a:solidFill>
                  <a:schemeClr val="lt1"/>
                </a:solidFill>
                <a:latin typeface="Arial"/>
                <a:ea typeface="ヒラギノ角ゴ Pro W3"/>
              </a:rPr>
              <a:t>© Jones &amp; Bartlett Learning. Courtesy of MIEMSS.</a:t>
            </a:r>
            <a:endParaRPr lang="en-GB" sz="900" b="0" strike="noStrike" spc="-1">
              <a:solidFill>
                <a:srgbClr val="000000"/>
              </a:solidFill>
              <a:latin typeface="Arial"/>
            </a:endParaRPr>
          </a:p>
        </p:txBody>
      </p:sp>
      <p:sp>
        <p:nvSpPr>
          <p:cNvPr id="373" name="Rectangle 8"/>
          <p:cNvSpPr/>
          <p:nvPr/>
        </p:nvSpPr>
        <p:spPr>
          <a:xfrm>
            <a:off x="6781680" y="6243480"/>
            <a:ext cx="2969640" cy="226440"/>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ctr">
            <a:noAutofit/>
          </a:bodyPr>
          <a:lstStyle/>
          <a:p>
            <a:pPr algn="r">
              <a:lnSpc>
                <a:spcPct val="100000"/>
              </a:lnSpc>
            </a:pPr>
            <a:r>
              <a:rPr lang="en-IN" sz="900" b="0" strike="noStrike" spc="-1">
                <a:solidFill>
                  <a:schemeClr val="lt1"/>
                </a:solidFill>
                <a:latin typeface="Arial"/>
                <a:ea typeface="ヒラギノ角ゴ Pro W3"/>
              </a:rPr>
              <a:t>© Jones &amp; Bartlett Learning. Courtesy of MIEMSS.</a:t>
            </a:r>
            <a:endParaRPr lang="en-GB" sz="900" b="0" strike="noStrike" spc="-1">
              <a:solidFill>
                <a:srgbClr val="000000"/>
              </a:solidFill>
              <a:latin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4" name="Picture 373"/>
          <p:cNvPicPr/>
          <p:nvPr/>
        </p:nvPicPr>
        <p:blipFill>
          <a:blip r:embed="rId2"/>
          <a:stretch/>
        </p:blipFill>
        <p:spPr>
          <a:xfrm>
            <a:off x="863280" y="501120"/>
            <a:ext cx="11099160" cy="5484240"/>
          </a:xfrm>
          <a:prstGeom prst="rect">
            <a:avLst/>
          </a:prstGeom>
          <a:ln w="0">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 name="Picture 374"/>
          <p:cNvPicPr/>
          <p:nvPr/>
        </p:nvPicPr>
        <p:blipFill>
          <a:blip r:embed="rId2"/>
          <a:stretch/>
        </p:blipFill>
        <p:spPr>
          <a:xfrm>
            <a:off x="759600" y="336960"/>
            <a:ext cx="10828440" cy="5173560"/>
          </a:xfrm>
          <a:prstGeom prst="rect">
            <a:avLst/>
          </a:prstGeom>
          <a:ln w="0">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FBEEDE-E572-91DF-0211-9EE87D8D289F}"/>
              </a:ext>
            </a:extLst>
          </p:cNvPr>
          <p:cNvSpPr>
            <a:spLocks noGrp="1"/>
          </p:cNvSpPr>
          <p:nvPr>
            <p:ph type="title"/>
          </p:nvPr>
        </p:nvSpPr>
        <p:spPr/>
        <p:txBody>
          <a:bodyPr/>
          <a:lstStyle/>
          <a:p>
            <a:endParaRPr lang="fr-FR"/>
          </a:p>
        </p:txBody>
      </p:sp>
      <p:sp>
        <p:nvSpPr>
          <p:cNvPr id="3" name="Subtitle 2">
            <a:extLst>
              <a:ext uri="{FF2B5EF4-FFF2-40B4-BE49-F238E27FC236}">
                <a16:creationId xmlns:a16="http://schemas.microsoft.com/office/drawing/2014/main" id="{E8F1B395-59EB-953B-7823-988E836C5A46}"/>
              </a:ext>
            </a:extLst>
          </p:cNvPr>
          <p:cNvSpPr>
            <a:spLocks noGrp="1"/>
          </p:cNvSpPr>
          <p:nvPr>
            <p:ph type="subTitle"/>
          </p:nvPr>
        </p:nvSpPr>
        <p:spPr/>
        <p:txBody>
          <a:bodyPr/>
          <a:lstStyle/>
          <a:p>
            <a:endParaRPr lang="fr-FR"/>
          </a:p>
        </p:txBody>
      </p:sp>
      <p:pic>
        <p:nvPicPr>
          <p:cNvPr id="4" name="Picture 3">
            <a:extLst>
              <a:ext uri="{FF2B5EF4-FFF2-40B4-BE49-F238E27FC236}">
                <a16:creationId xmlns:a16="http://schemas.microsoft.com/office/drawing/2014/main" id="{D6C5FE79-8DFE-5DF6-EF4C-3DF2FDEFCBE8}"/>
              </a:ext>
            </a:extLst>
          </p:cNvPr>
          <p:cNvPicPr>
            <a:picLocks noChangeAspect="1"/>
          </p:cNvPicPr>
          <p:nvPr/>
        </p:nvPicPr>
        <p:blipFill>
          <a:blip r:embed="rId3"/>
          <a:stretch/>
        </p:blipFill>
        <p:spPr>
          <a:xfrm>
            <a:off x="695700" y="141515"/>
            <a:ext cx="10800000" cy="6035618"/>
          </a:xfrm>
          <a:prstGeom prst="rect">
            <a:avLst/>
          </a:prstGeom>
          <a:ln w="0">
            <a:noFill/>
          </a:ln>
        </p:spPr>
      </p:pic>
    </p:spTree>
    <p:extLst>
      <p:ext uri="{BB962C8B-B14F-4D97-AF65-F5344CB8AC3E}">
        <p14:creationId xmlns:p14="http://schemas.microsoft.com/office/powerpoint/2010/main" val="2817515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4" name="Diagram 2"/>
          <p:cNvGrpSpPr/>
          <p:nvPr/>
        </p:nvGrpSpPr>
        <p:grpSpPr>
          <a:xfrm>
            <a:off x="1952486" y="1321833"/>
            <a:ext cx="8126486" cy="5417512"/>
            <a:chOff x="1614240" y="1092960"/>
            <a:chExt cx="6719400" cy="4479480"/>
          </a:xfrm>
        </p:grpSpPr>
        <p:sp>
          <p:nvSpPr>
            <p:cNvPr id="485" name="Rectangle 484"/>
            <p:cNvSpPr/>
            <p:nvPr/>
          </p:nvSpPr>
          <p:spPr>
            <a:xfrm>
              <a:off x="1614240" y="1092960"/>
              <a:ext cx="6719400" cy="4479480"/>
            </a:xfrm>
            <a:prstGeom prst="rect">
              <a:avLst/>
            </a:prstGeom>
            <a:noFill/>
            <a:ln w="0">
              <a:noFill/>
            </a:ln>
          </p:spPr>
          <p:style>
            <a:lnRef idx="0">
              <a:scrgbClr r="0" g="0" b="0"/>
            </a:lnRef>
            <a:fillRef idx="0">
              <a:scrgbClr r="0" g="0" b="0"/>
            </a:fillRef>
            <a:effectRef idx="0">
              <a:scrgbClr r="0" g="0" b="0"/>
            </a:effectRef>
            <a:fontRef idx="minor"/>
          </p:style>
          <p:txBody>
            <a:bodyPr lIns="108847" tIns="54423" rIns="108847" bIns="54423" anchor="t">
              <a:noAutofit/>
            </a:bodyPr>
            <a:lstStyle/>
            <a:p>
              <a:pPr>
                <a:lnSpc>
                  <a:spcPct val="100000"/>
                </a:lnSpc>
              </a:pPr>
              <a:endParaRPr lang="en-GB" sz="2177" spc="-1">
                <a:solidFill>
                  <a:srgbClr val="000000"/>
                </a:solidFill>
                <a:latin typeface="Arial"/>
                <a:ea typeface="DejaVu Sans"/>
              </a:endParaRPr>
            </a:p>
          </p:txBody>
        </p:sp>
        <p:sp>
          <p:nvSpPr>
            <p:cNvPr id="486" name="Oval 485"/>
            <p:cNvSpPr/>
            <p:nvPr/>
          </p:nvSpPr>
          <p:spPr>
            <a:xfrm>
              <a:off x="2124360" y="1092960"/>
              <a:ext cx="5591160" cy="4479480"/>
            </a:xfrm>
            <a:prstGeom prst="ellipse">
              <a:avLst/>
            </a:prstGeom>
            <a:solidFill>
              <a:srgbClr val="00B050"/>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1886094" tIns="-588642" rIns="1886094" bIns="4326434" numCol="1" spcCol="1440" anchor="ctr">
              <a:noAutofit/>
            </a:bodyPr>
            <a:lstStyle/>
            <a:p>
              <a:pPr algn="ctr" defTabSz="860319">
                <a:lnSpc>
                  <a:spcPct val="90000"/>
                </a:lnSpc>
                <a:spcAft>
                  <a:spcPts val="678"/>
                </a:spcAft>
                <a:tabLst>
                  <a:tab pos="0" algn="l"/>
                </a:tabLst>
              </a:pPr>
              <a:endParaRPr lang="en-GB" sz="1935" spc="-1" dirty="0">
                <a:solidFill>
                  <a:srgbClr val="000000"/>
                </a:solidFill>
                <a:latin typeface="Arial"/>
              </a:endParaRPr>
            </a:p>
            <a:p>
              <a:pPr algn="ctr" defTabSz="860319">
                <a:lnSpc>
                  <a:spcPct val="90000"/>
                </a:lnSpc>
                <a:spcAft>
                  <a:spcPts val="678"/>
                </a:spcAft>
                <a:tabLst>
                  <a:tab pos="0" algn="l"/>
                </a:tabLst>
              </a:pPr>
              <a:endParaRPr lang="en-GB" sz="1935" spc="-1" dirty="0">
                <a:solidFill>
                  <a:srgbClr val="000000"/>
                </a:solidFill>
                <a:latin typeface="Arial"/>
              </a:endParaRPr>
            </a:p>
            <a:p>
              <a:pPr algn="ctr" defTabSz="860319">
                <a:lnSpc>
                  <a:spcPct val="90000"/>
                </a:lnSpc>
                <a:spcAft>
                  <a:spcPts val="678"/>
                </a:spcAft>
                <a:tabLst>
                  <a:tab pos="0" algn="l"/>
                </a:tabLst>
              </a:pPr>
              <a:r>
                <a:rPr lang="en-GB" sz="1935" spc="-1" dirty="0">
                  <a:solidFill>
                    <a:schemeClr val="lt1"/>
                  </a:solidFill>
                  <a:latin typeface="Montserrat"/>
                  <a:ea typeface="Arial"/>
                </a:rPr>
                <a:t>Green Zone</a:t>
              </a:r>
              <a:endParaRPr lang="en-GB" sz="1935" spc="-1" dirty="0">
                <a:solidFill>
                  <a:srgbClr val="000000"/>
                </a:solidFill>
                <a:latin typeface="Arial"/>
              </a:endParaRPr>
            </a:p>
            <a:p>
              <a:pPr algn="ctr" defTabSz="860319">
                <a:lnSpc>
                  <a:spcPct val="90000"/>
                </a:lnSpc>
                <a:spcAft>
                  <a:spcPts val="678"/>
                </a:spcAft>
                <a:tabLst>
                  <a:tab pos="0" algn="l"/>
                </a:tabLst>
              </a:pPr>
              <a:r>
                <a:rPr lang="en-US" sz="1935" spc="-1" dirty="0">
                  <a:solidFill>
                    <a:schemeClr val="lt1"/>
                  </a:solidFill>
                  <a:latin typeface="Inria Sans"/>
                  <a:ea typeface="Arial"/>
                </a:rPr>
                <a:t> </a:t>
              </a:r>
              <a:endParaRPr lang="en-GB" sz="1935" spc="-1" dirty="0">
                <a:solidFill>
                  <a:srgbClr val="000000"/>
                </a:solidFill>
                <a:latin typeface="Arial"/>
              </a:endParaRPr>
            </a:p>
          </p:txBody>
        </p:sp>
        <p:sp>
          <p:nvSpPr>
            <p:cNvPr id="487" name="Oval 486"/>
            <p:cNvSpPr/>
            <p:nvPr/>
          </p:nvSpPr>
          <p:spPr>
            <a:xfrm>
              <a:off x="2657520" y="1989000"/>
              <a:ext cx="4547160" cy="3583440"/>
            </a:xfrm>
            <a:prstGeom prst="ellipse">
              <a:avLst/>
            </a:prstGeom>
            <a:solidFill>
              <a:srgbClr val="FFBF00"/>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1310077" tIns="-332635" rIns="1310077" bIns="3337236" numCol="1" spcCol="1440" anchor="ctr">
              <a:noAutofit/>
            </a:bodyPr>
            <a:lstStyle/>
            <a:p>
              <a:pPr algn="ctr" defTabSz="752779">
                <a:lnSpc>
                  <a:spcPct val="90000"/>
                </a:lnSpc>
                <a:spcAft>
                  <a:spcPts val="593"/>
                </a:spcAft>
                <a:tabLst>
                  <a:tab pos="0" algn="l"/>
                </a:tabLst>
              </a:pPr>
              <a:endParaRPr lang="en-GB" sz="1693" spc="-1" dirty="0">
                <a:solidFill>
                  <a:srgbClr val="000000"/>
                </a:solidFill>
                <a:latin typeface="Arial"/>
              </a:endParaRPr>
            </a:p>
            <a:p>
              <a:pPr algn="ctr" defTabSz="752779">
                <a:lnSpc>
                  <a:spcPct val="90000"/>
                </a:lnSpc>
                <a:spcAft>
                  <a:spcPts val="593"/>
                </a:spcAft>
                <a:tabLst>
                  <a:tab pos="0" algn="l"/>
                </a:tabLst>
              </a:pPr>
              <a:endParaRPr lang="en-GB" sz="1693" spc="-1" dirty="0">
                <a:solidFill>
                  <a:srgbClr val="000000"/>
                </a:solidFill>
                <a:latin typeface="Arial"/>
              </a:endParaRPr>
            </a:p>
            <a:p>
              <a:pPr algn="ctr" defTabSz="752779">
                <a:lnSpc>
                  <a:spcPct val="90000"/>
                </a:lnSpc>
                <a:spcAft>
                  <a:spcPts val="593"/>
                </a:spcAft>
                <a:tabLst>
                  <a:tab pos="0" algn="l"/>
                </a:tabLst>
              </a:pPr>
              <a:r>
                <a:rPr lang="en-GB" sz="1693" spc="-1" dirty="0">
                  <a:solidFill>
                    <a:schemeClr val="lt1"/>
                  </a:solidFill>
                  <a:latin typeface="Montserrat"/>
                </a:rPr>
                <a:t>Orange Zone</a:t>
              </a:r>
              <a:endParaRPr lang="en-GB" sz="1693" spc="-1" dirty="0">
                <a:solidFill>
                  <a:srgbClr val="000000"/>
                </a:solidFill>
                <a:latin typeface="Arial"/>
              </a:endParaRPr>
            </a:p>
          </p:txBody>
        </p:sp>
        <p:sp>
          <p:nvSpPr>
            <p:cNvPr id="488" name="Oval 487"/>
            <p:cNvSpPr/>
            <p:nvPr/>
          </p:nvSpPr>
          <p:spPr>
            <a:xfrm>
              <a:off x="3330360" y="2885040"/>
              <a:ext cx="3287160" cy="2687400"/>
            </a:xfrm>
            <a:prstGeom prst="ellipse">
              <a:avLst/>
            </a:prstGeom>
            <a:solidFill>
              <a:srgbClr val="FF0000"/>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708809" tIns="-151950" rIns="708809" bIns="2305371" numCol="1" spcCol="1440" anchor="ctr">
              <a:noAutofit/>
            </a:bodyPr>
            <a:lstStyle/>
            <a:p>
              <a:pPr algn="ctr" defTabSz="806331">
                <a:lnSpc>
                  <a:spcPct val="90000"/>
                </a:lnSpc>
                <a:spcAft>
                  <a:spcPts val="634"/>
                </a:spcAft>
                <a:tabLst>
                  <a:tab pos="0" algn="l"/>
                </a:tabLst>
              </a:pPr>
              <a:endParaRPr lang="en-GB" sz="1814" spc="-1" dirty="0">
                <a:solidFill>
                  <a:srgbClr val="000000"/>
                </a:solidFill>
                <a:latin typeface="Arial"/>
              </a:endParaRPr>
            </a:p>
            <a:p>
              <a:pPr algn="ctr" defTabSz="806331">
                <a:lnSpc>
                  <a:spcPct val="90000"/>
                </a:lnSpc>
                <a:spcAft>
                  <a:spcPts val="634"/>
                </a:spcAft>
                <a:tabLst>
                  <a:tab pos="0" algn="l"/>
                </a:tabLst>
              </a:pPr>
              <a:endParaRPr lang="en-GB" sz="1814" spc="-1" dirty="0">
                <a:solidFill>
                  <a:srgbClr val="000000"/>
                </a:solidFill>
                <a:latin typeface="Arial"/>
              </a:endParaRPr>
            </a:p>
            <a:p>
              <a:pPr algn="ctr" defTabSz="806331">
                <a:lnSpc>
                  <a:spcPct val="90000"/>
                </a:lnSpc>
                <a:spcAft>
                  <a:spcPts val="634"/>
                </a:spcAft>
                <a:tabLst>
                  <a:tab pos="0" algn="l"/>
                </a:tabLst>
              </a:pPr>
              <a:endParaRPr lang="en-GB" sz="1814" spc="-1" dirty="0">
                <a:solidFill>
                  <a:srgbClr val="000000"/>
                </a:solidFill>
                <a:latin typeface="Arial"/>
              </a:endParaRPr>
            </a:p>
            <a:p>
              <a:pPr algn="ctr" defTabSz="806331">
                <a:lnSpc>
                  <a:spcPct val="90000"/>
                </a:lnSpc>
                <a:spcAft>
                  <a:spcPts val="634"/>
                </a:spcAft>
                <a:tabLst>
                  <a:tab pos="0" algn="l"/>
                </a:tabLst>
              </a:pPr>
              <a:r>
                <a:rPr lang="en-US" sz="1814" spc="-1" dirty="0">
                  <a:solidFill>
                    <a:schemeClr val="lt1"/>
                  </a:solidFill>
                  <a:latin typeface="Montserrat"/>
                  <a:ea typeface="Arial"/>
                </a:rPr>
                <a:t>Red Zone</a:t>
              </a:r>
              <a:endParaRPr lang="en-GB" sz="1814" spc="-1" dirty="0">
                <a:solidFill>
                  <a:srgbClr val="000000"/>
                </a:solidFill>
                <a:latin typeface="Arial"/>
              </a:endParaRPr>
            </a:p>
          </p:txBody>
        </p:sp>
        <p:sp>
          <p:nvSpPr>
            <p:cNvPr id="489" name="Oval 488"/>
            <p:cNvSpPr/>
            <p:nvPr/>
          </p:nvSpPr>
          <p:spPr>
            <a:xfrm>
              <a:off x="4260240" y="4074480"/>
              <a:ext cx="1427400" cy="1204920"/>
            </a:xfrm>
            <a:prstGeom prst="ellipse">
              <a:avLst/>
            </a:prstGeom>
            <a:solidFill>
              <a:srgbClr val="111111"/>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128874" tIns="311737" rIns="128874" bIns="311737" numCol="1" spcCol="1440" anchor="ctr">
              <a:noAutofit/>
            </a:bodyPr>
            <a:lstStyle/>
            <a:p>
              <a:pPr algn="ctr" defTabSz="806331">
                <a:lnSpc>
                  <a:spcPct val="90000"/>
                </a:lnSpc>
                <a:spcAft>
                  <a:spcPts val="634"/>
                </a:spcAft>
                <a:tabLst>
                  <a:tab pos="0" algn="l"/>
                </a:tabLst>
              </a:pPr>
              <a:r>
                <a:rPr lang="en-US" sz="1814" spc="-1">
                  <a:solidFill>
                    <a:schemeClr val="lt1"/>
                  </a:solidFill>
                  <a:latin typeface="Arial"/>
                  <a:ea typeface="Arial"/>
                </a:rPr>
                <a:t> </a:t>
              </a:r>
              <a:endParaRPr lang="en-GB" sz="1814" spc="-1">
                <a:solidFill>
                  <a:srgbClr val="FFFFFF"/>
                </a:solidFill>
                <a:latin typeface="Arial"/>
              </a:endParaRPr>
            </a:p>
          </p:txBody>
        </p:sp>
      </p:grpSp>
      <p:pic>
        <p:nvPicPr>
          <p:cNvPr id="490" name="Graphic 5" descr="Danger outline"/>
          <p:cNvPicPr/>
          <p:nvPr/>
        </p:nvPicPr>
        <p:blipFill>
          <a:blip r:embed="rId3"/>
          <a:stretch/>
        </p:blipFill>
        <p:spPr>
          <a:xfrm>
            <a:off x="5558791" y="5141477"/>
            <a:ext cx="913005" cy="913005"/>
          </a:xfrm>
          <a:prstGeom prst="rect">
            <a:avLst/>
          </a:prstGeom>
          <a:ln w="0">
            <a:noFill/>
          </a:ln>
        </p:spPr>
      </p:pic>
      <p:sp>
        <p:nvSpPr>
          <p:cNvPr id="491" name="PlaceHolder 1"/>
          <p:cNvSpPr>
            <a:spLocks noGrp="1"/>
          </p:cNvSpPr>
          <p:nvPr>
            <p:ph type="title"/>
          </p:nvPr>
        </p:nvSpPr>
        <p:spPr>
          <a:xfrm>
            <a:off x="415572" y="178509"/>
            <a:ext cx="11359230" cy="762361"/>
          </a:xfrm>
          <a:prstGeom prst="rect">
            <a:avLst/>
          </a:prstGeom>
          <a:noFill/>
          <a:ln w="0">
            <a:noFill/>
          </a:ln>
        </p:spPr>
        <p:txBody>
          <a:bodyPr lIns="110588" tIns="110588" rIns="110588" bIns="110588" anchor="t">
            <a:noAutofit/>
          </a:bodyPr>
          <a:lstStyle/>
          <a:p>
            <a:pPr>
              <a:lnSpc>
                <a:spcPct val="100000"/>
              </a:lnSpc>
              <a:tabLst>
                <a:tab pos="0" algn="l"/>
              </a:tabLst>
            </a:pPr>
            <a:r>
              <a:rPr lang="en-GB" sz="3386" spc="-1" dirty="0">
                <a:solidFill>
                  <a:schemeClr val="lt1"/>
                </a:solidFill>
                <a:highlight>
                  <a:srgbClr val="BD131E"/>
                </a:highlight>
                <a:latin typeface="Inria Sans"/>
                <a:ea typeface="Helvetica Neue"/>
              </a:rPr>
              <a:t>PHASES OF MEDICAL CARE</a:t>
            </a:r>
            <a:br>
              <a:rPr sz="3386" dirty="0"/>
            </a:br>
            <a:endParaRPr lang="en-GB" sz="3386" spc="-1" dirty="0">
              <a:solidFill>
                <a:srgbClr val="000000"/>
              </a:solidFill>
              <a:latin typeface="Arial"/>
            </a:endParaRPr>
          </a:p>
        </p:txBody>
      </p:sp>
      <p:sp>
        <p:nvSpPr>
          <p:cNvPr id="492" name="TextBox 18"/>
          <p:cNvSpPr/>
          <p:nvPr/>
        </p:nvSpPr>
        <p:spPr>
          <a:xfrm>
            <a:off x="375517" y="696183"/>
            <a:ext cx="2446520" cy="593759"/>
          </a:xfrm>
          <a:prstGeom prst="rect">
            <a:avLst/>
          </a:prstGeom>
          <a:noFill/>
          <a:ln w="0">
            <a:noFill/>
          </a:ln>
        </p:spPr>
        <p:style>
          <a:lnRef idx="0">
            <a:scrgbClr r="0" g="0" b="0"/>
          </a:lnRef>
          <a:fillRef idx="0">
            <a:scrgbClr r="0" g="0" b="0"/>
          </a:fillRef>
          <a:effectRef idx="0">
            <a:scrgbClr r="0" g="0" b="0"/>
          </a:effectRef>
          <a:fontRef idx="minor"/>
        </p:style>
        <p:txBody>
          <a:bodyPr wrap="none" lIns="108847" tIns="54423" rIns="108847" bIns="54423" anchor="t">
            <a:spAutoFit/>
          </a:bodyPr>
          <a:lstStyle/>
          <a:p>
            <a:pPr>
              <a:lnSpc>
                <a:spcPct val="100000"/>
              </a:lnSpc>
            </a:pPr>
            <a:r>
              <a:rPr lang="en-US" sz="3144" spc="-1">
                <a:solidFill>
                  <a:schemeClr val="lt2"/>
                </a:solidFill>
                <a:latin typeface="Inria Sans"/>
                <a:ea typeface="Arial"/>
              </a:rPr>
              <a:t>Zones of Care</a:t>
            </a:r>
            <a:endParaRPr lang="en-GB" sz="3144" spc="-1">
              <a:solidFill>
                <a:srgbClr val="000000"/>
              </a:solidFill>
              <a:latin typeface="Arial"/>
            </a:endParaRPr>
          </a:p>
        </p:txBody>
      </p:sp>
    </p:spTree>
    <p:extLst>
      <p:ext uri="{BB962C8B-B14F-4D97-AF65-F5344CB8AC3E}">
        <p14:creationId xmlns:p14="http://schemas.microsoft.com/office/powerpoint/2010/main" val="30821371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01"/>
        <p:cNvGrpSpPr/>
        <p:nvPr/>
      </p:nvGrpSpPr>
      <p:grpSpPr>
        <a:xfrm>
          <a:off x="0" y="0"/>
          <a:ext cx="0" cy="0"/>
          <a:chOff x="0" y="0"/>
          <a:chExt cx="0" cy="0"/>
        </a:xfrm>
      </p:grpSpPr>
      <p:sp>
        <p:nvSpPr>
          <p:cNvPr id="602" name="Google Shape;602;p16"/>
          <p:cNvSpPr/>
          <p:nvPr/>
        </p:nvSpPr>
        <p:spPr>
          <a:xfrm>
            <a:off x="3666600" y="3264120"/>
            <a:ext cx="4856760" cy="699120"/>
          </a:xfrm>
          <a:prstGeom prst="rect">
            <a:avLst/>
          </a:prstGeom>
          <a:noFill/>
          <a:ln>
            <a:noFill/>
          </a:ln>
        </p:spPr>
        <p:txBody>
          <a:bodyPr spcFirstLastPara="1" wrap="square" lIns="90000" tIns="45000" rIns="90000" bIns="45000" anchor="t" anchorCtr="0">
            <a:spAutoFit/>
          </a:bodyPr>
          <a:lstStyle/>
          <a:p>
            <a:pPr marL="0" marR="0" lvl="0" indent="0" algn="ctr" rtl="0">
              <a:lnSpc>
                <a:spcPct val="100000"/>
              </a:lnSpc>
              <a:spcBef>
                <a:spcPts val="0"/>
              </a:spcBef>
              <a:spcAft>
                <a:spcPts val="0"/>
              </a:spcAft>
              <a:buNone/>
            </a:pPr>
            <a:r>
              <a:rPr lang="en-US" sz="4000" b="0" strike="noStrike">
                <a:solidFill>
                  <a:schemeClr val="lt2"/>
                </a:solidFill>
                <a:latin typeface="Inria Sans"/>
                <a:ea typeface="Inria Sans"/>
                <a:cs typeface="Inria Sans"/>
                <a:sym typeface="Inria Sans"/>
              </a:rPr>
              <a:t>The Red Zone</a:t>
            </a:r>
            <a:endParaRPr sz="4000" b="0" strike="noStrike">
              <a:solidFill>
                <a:srgbClr val="000000"/>
              </a:solidFill>
              <a:latin typeface="Arial"/>
              <a:ea typeface="Arial"/>
              <a:cs typeface="Arial"/>
              <a:sym typeface="Arial"/>
            </a:endParaRPr>
          </a:p>
        </p:txBody>
      </p:sp>
      <p:pic>
        <p:nvPicPr>
          <p:cNvPr id="603" name="Google Shape;603;p16"/>
          <p:cNvPicPr preferRelativeResize="0"/>
          <p:nvPr/>
        </p:nvPicPr>
        <p:blipFill rotWithShape="1">
          <a:blip r:embed="rId3">
            <a:alphaModFix/>
          </a:blip>
          <a:srcRect/>
          <a:stretch/>
        </p:blipFill>
        <p:spPr>
          <a:xfrm>
            <a:off x="679951" y="705962"/>
            <a:ext cx="10832098" cy="511631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 name="Picture 377"/>
          <p:cNvPicPr>
            <a:picLocks noChangeAspect="1"/>
          </p:cNvPicPr>
          <p:nvPr/>
        </p:nvPicPr>
        <p:blipFill>
          <a:blip r:embed="rId2"/>
          <a:stretch/>
        </p:blipFill>
        <p:spPr>
          <a:xfrm>
            <a:off x="372000" y="628650"/>
            <a:ext cx="11448000" cy="4841455"/>
          </a:xfrm>
          <a:prstGeom prst="rect">
            <a:avLst/>
          </a:prstGeom>
          <a:ln w="0">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 name="PlaceHolder 1"/>
          <p:cNvSpPr>
            <a:spLocks noGrp="1"/>
          </p:cNvSpPr>
          <p:nvPr>
            <p:ph type="title"/>
          </p:nvPr>
        </p:nvSpPr>
        <p:spPr>
          <a:xfrm>
            <a:off x="415200" y="231360"/>
            <a:ext cx="4499700" cy="763200"/>
          </a:xfrm>
          <a:prstGeom prst="rect">
            <a:avLst/>
          </a:prstGeom>
          <a:noFill/>
          <a:ln w="0">
            <a:noFill/>
          </a:ln>
        </p:spPr>
        <p:txBody>
          <a:bodyPr tIns="121920" bIns="121920" anchor="t">
            <a:normAutofit fontScale="90000"/>
          </a:bodyPr>
          <a:lstStyle/>
          <a:p>
            <a:pPr>
              <a:lnSpc>
                <a:spcPct val="100000"/>
              </a:lnSpc>
              <a:tabLst>
                <a:tab pos="0" algn="l"/>
              </a:tabLst>
            </a:pPr>
            <a:r>
              <a:rPr lang="en-US" sz="3733" spc="-1" dirty="0">
                <a:solidFill>
                  <a:schemeClr val="lt1"/>
                </a:solidFill>
                <a:highlight>
                  <a:srgbClr val="BD1823"/>
                </a:highlight>
                <a:latin typeface="Montserrat Medium" panose="00000600000000000000" pitchFamily="2" charset="0"/>
                <a:ea typeface="Inria Sans"/>
              </a:rPr>
              <a:t>Fitness Disclaimer</a:t>
            </a:r>
          </a:p>
        </p:txBody>
      </p:sp>
      <p:sp>
        <p:nvSpPr>
          <p:cNvPr id="670" name="PlaceHolder 2"/>
          <p:cNvSpPr>
            <a:spLocks noGrp="1"/>
          </p:cNvSpPr>
          <p:nvPr>
            <p:ph/>
          </p:nvPr>
        </p:nvSpPr>
        <p:spPr>
          <a:xfrm>
            <a:off x="415200" y="1536480"/>
            <a:ext cx="11360640" cy="4554720"/>
          </a:xfrm>
          <a:prstGeom prst="rect">
            <a:avLst/>
          </a:prstGeom>
          <a:noFill/>
          <a:ln w="0">
            <a:noFill/>
          </a:ln>
        </p:spPr>
        <p:txBody>
          <a:bodyPr tIns="121920" bIns="121920" anchor="t">
            <a:normAutofit fontScale="94722"/>
          </a:bodyPr>
          <a:lstStyle/>
          <a:p>
            <a:pPr indent="0">
              <a:lnSpc>
                <a:spcPct val="150000"/>
              </a:lnSpc>
              <a:buNone/>
              <a:tabLst>
                <a:tab pos="0" algn="l"/>
              </a:tabLst>
            </a:pPr>
            <a:r>
              <a:rPr lang="en-GB" sz="2267" spc="-1" dirty="0">
                <a:solidFill>
                  <a:schemeClr val="dk2"/>
                </a:solidFill>
                <a:latin typeface="Montserrat Medium" panose="00000600000000000000" pitchFamily="2" charset="0"/>
                <a:ea typeface="Inria Sans"/>
              </a:rPr>
              <a:t>“You are expected to participate in physical exercises and assessments similar in intensity to real-life situation. Please declare any existing injuries or serious past injuries, including those involving major joints such as knees and shoulders, which may impact your ability to participate safely. Further, any cardiac or respiratory condition should be made known to course organiser in advance. You remain responsible for your own safety and well-being and we ask you to abstain from participating if at any stage you are concerned about your ability to do so safely.”</a:t>
            </a:r>
          </a:p>
        </p:txBody>
      </p:sp>
      <p:sp>
        <p:nvSpPr>
          <p:cNvPr id="4" name="Subtitle 2">
            <a:extLst>
              <a:ext uri="{FF2B5EF4-FFF2-40B4-BE49-F238E27FC236}">
                <a16:creationId xmlns:a16="http://schemas.microsoft.com/office/drawing/2014/main" id="{A5FF3135-7619-F340-95CA-2EE8A793AABB}"/>
              </a:ext>
            </a:extLst>
          </p:cNvPr>
          <p:cNvSpPr txBox="1">
            <a:spLocks/>
          </p:cNvSpPr>
          <p:nvPr/>
        </p:nvSpPr>
        <p:spPr>
          <a:xfrm>
            <a:off x="415200" y="994561"/>
            <a:ext cx="10972320" cy="8522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fr-FR" sz="2667" dirty="0">
              <a:latin typeface="Montserrat Medium" panose="00000600000000000000" pitchFamily="2"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4" name="TextBox 22"/>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385" name="Picture 384"/>
          <p:cNvPicPr>
            <a:picLocks noChangeAspect="1"/>
          </p:cNvPicPr>
          <p:nvPr/>
        </p:nvPicPr>
        <p:blipFill>
          <a:blip r:embed="rId2"/>
          <a:stretch/>
        </p:blipFill>
        <p:spPr>
          <a:xfrm>
            <a:off x="516000" y="729476"/>
            <a:ext cx="11160000" cy="5399048"/>
          </a:xfrm>
          <a:prstGeom prst="rect">
            <a:avLst/>
          </a:prstGeom>
          <a:ln w="0">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TextBox 27"/>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3" name="Picture 2">
            <a:extLst>
              <a:ext uri="{FF2B5EF4-FFF2-40B4-BE49-F238E27FC236}">
                <a16:creationId xmlns:a16="http://schemas.microsoft.com/office/drawing/2014/main" id="{A6FBA0C8-4965-00B4-B605-32C9018E5B97}"/>
              </a:ext>
            </a:extLst>
          </p:cNvPr>
          <p:cNvPicPr>
            <a:picLocks noChangeAspect="1"/>
          </p:cNvPicPr>
          <p:nvPr/>
        </p:nvPicPr>
        <p:blipFill>
          <a:blip r:embed="rId2"/>
          <a:stretch>
            <a:fillRect/>
          </a:stretch>
        </p:blipFill>
        <p:spPr>
          <a:xfrm>
            <a:off x="1908023" y="537210"/>
            <a:ext cx="8375954" cy="5097779"/>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 name="TextBox 34"/>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395" name="Picture 394"/>
          <p:cNvPicPr/>
          <p:nvPr/>
        </p:nvPicPr>
        <p:blipFill>
          <a:blip r:embed="rId2"/>
          <a:stretch/>
        </p:blipFill>
        <p:spPr>
          <a:xfrm>
            <a:off x="729000" y="786240"/>
            <a:ext cx="10238040" cy="5105160"/>
          </a:xfrm>
          <a:prstGeom prst="rect">
            <a:avLst/>
          </a:prstGeom>
          <a:ln w="0">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 name="TextBox 39"/>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397" name="Picture 396"/>
          <p:cNvPicPr>
            <a:picLocks noChangeAspect="1"/>
          </p:cNvPicPr>
          <p:nvPr/>
        </p:nvPicPr>
        <p:blipFill>
          <a:blip r:embed="rId2"/>
          <a:stretch/>
        </p:blipFill>
        <p:spPr>
          <a:xfrm>
            <a:off x="516000" y="560700"/>
            <a:ext cx="11160000" cy="5207578"/>
          </a:xfrm>
          <a:prstGeom prst="rect">
            <a:avLst/>
          </a:prstGeom>
          <a:ln w="0">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 name="Picture 14"/>
          <p:cNvPicPr/>
          <p:nvPr/>
        </p:nvPicPr>
        <p:blipFill>
          <a:blip r:embed="rId3"/>
          <a:stretch/>
        </p:blipFill>
        <p:spPr>
          <a:xfrm>
            <a:off x="4843440" y="439560"/>
            <a:ext cx="2676600" cy="5977080"/>
          </a:xfrm>
          <a:prstGeom prst="rect">
            <a:avLst/>
          </a:prstGeom>
          <a:ln w="0">
            <a:noFill/>
          </a:ln>
        </p:spPr>
      </p:pic>
      <p:sp>
        <p:nvSpPr>
          <p:cNvPr id="399" name="Google Shape;561;p 3"/>
          <p:cNvSpPr/>
          <p:nvPr/>
        </p:nvSpPr>
        <p:spPr>
          <a:xfrm>
            <a:off x="8147700" y="5336163"/>
            <a:ext cx="3262680" cy="644877"/>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3600" b="0" strike="noStrike" spc="-1" dirty="0">
                <a:solidFill>
                  <a:srgbClr val="000000"/>
                </a:solidFill>
                <a:latin typeface="Montserrat"/>
                <a:ea typeface="Helvetica Neue"/>
              </a:rPr>
              <a:t>Tourniquet</a:t>
            </a:r>
            <a:endParaRPr lang="en-GB" sz="2000" b="0" strike="noStrike" spc="-1" dirty="0">
              <a:solidFill>
                <a:srgbClr val="000000"/>
              </a:solidFill>
              <a:latin typeface="Arial"/>
            </a:endParaRPr>
          </a:p>
        </p:txBody>
      </p:sp>
      <p:cxnSp>
        <p:nvCxnSpPr>
          <p:cNvPr id="400" name="Google Shape;562;p 3"/>
          <p:cNvCxnSpPr>
            <a:cxnSpLocks/>
            <a:stCxn id="399" idx="1"/>
          </p:cNvCxnSpPr>
          <p:nvPr/>
        </p:nvCxnSpPr>
        <p:spPr>
          <a:xfrm flipH="1" flipV="1">
            <a:off x="6989400" y="2799720"/>
            <a:ext cx="1158300" cy="2858882"/>
          </a:xfrm>
          <a:prstGeom prst="straightConnector1">
            <a:avLst/>
          </a:prstGeom>
          <a:ln w="28575">
            <a:solidFill>
              <a:srgbClr val="212121"/>
            </a:solidFill>
            <a:miter/>
            <a:tailEnd type="oval" w="med" len="med"/>
          </a:ln>
        </p:spPr>
      </p:cxnSp>
      <p:cxnSp>
        <p:nvCxnSpPr>
          <p:cNvPr id="401" name="Google Shape;563;p 3"/>
          <p:cNvCxnSpPr>
            <a:cxnSpLocks/>
            <a:stCxn id="399" idx="1"/>
          </p:cNvCxnSpPr>
          <p:nvPr/>
        </p:nvCxnSpPr>
        <p:spPr>
          <a:xfrm flipH="1" flipV="1">
            <a:off x="6546960" y="4303080"/>
            <a:ext cx="1600740" cy="1355522"/>
          </a:xfrm>
          <a:prstGeom prst="straightConnector1">
            <a:avLst/>
          </a:prstGeom>
          <a:ln w="28575">
            <a:solidFill>
              <a:srgbClr val="212121"/>
            </a:solidFill>
            <a:miter/>
            <a:tailEnd type="oval" w="med" len="med"/>
          </a:ln>
        </p:spPr>
      </p:cxnSp>
      <p:sp>
        <p:nvSpPr>
          <p:cNvPr id="403" name="Google Shape;743;p 3"/>
          <p:cNvSpPr/>
          <p:nvPr/>
        </p:nvSpPr>
        <p:spPr>
          <a:xfrm>
            <a:off x="8553240" y="216000"/>
            <a:ext cx="2676600" cy="767987"/>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r>
              <a:rPr lang="en-US" sz="4400" b="0" strike="noStrike" spc="-1" dirty="0">
                <a:solidFill>
                  <a:schemeClr val="accent2"/>
                </a:solidFill>
                <a:latin typeface="Montserrat"/>
                <a:ea typeface="Helvetica Neue"/>
              </a:rPr>
              <a:t>Pressure</a:t>
            </a:r>
            <a:endParaRPr lang="en-GB" sz="2000" b="0" strike="noStrike" spc="-1" dirty="0">
              <a:solidFill>
                <a:srgbClr val="000000"/>
              </a:solidFill>
              <a:latin typeface="Arial"/>
            </a:endParaRPr>
          </a:p>
        </p:txBody>
      </p:sp>
      <p:cxnSp>
        <p:nvCxnSpPr>
          <p:cNvPr id="404" name="Google Shape;747;p 4"/>
          <p:cNvCxnSpPr/>
          <p:nvPr/>
        </p:nvCxnSpPr>
        <p:spPr>
          <a:xfrm>
            <a:off x="3153600" y="927000"/>
            <a:ext cx="2850120" cy="518760"/>
          </a:xfrm>
          <a:prstGeom prst="straightConnector1">
            <a:avLst/>
          </a:prstGeom>
          <a:ln w="28575">
            <a:solidFill>
              <a:srgbClr val="212121"/>
            </a:solidFill>
            <a:miter/>
            <a:tailEnd type="oval" w="med" len="med"/>
          </a:ln>
        </p:spPr>
      </p:cxnSp>
      <p:cxnSp>
        <p:nvCxnSpPr>
          <p:cNvPr id="405" name="Google Shape;748;p 4"/>
          <p:cNvCxnSpPr/>
          <p:nvPr/>
        </p:nvCxnSpPr>
        <p:spPr>
          <a:xfrm>
            <a:off x="3153600" y="927000"/>
            <a:ext cx="2544480" cy="2403000"/>
          </a:xfrm>
          <a:prstGeom prst="straightConnector1">
            <a:avLst/>
          </a:prstGeom>
          <a:ln w="28575">
            <a:solidFill>
              <a:srgbClr val="212121"/>
            </a:solidFill>
            <a:miter/>
            <a:tailEnd type="oval" w="med" len="med"/>
          </a:ln>
        </p:spPr>
      </p:cxnSp>
      <p:cxnSp>
        <p:nvCxnSpPr>
          <p:cNvPr id="406" name="Google Shape;749;p 3"/>
          <p:cNvCxnSpPr>
            <a:stCxn id="403" idx="1"/>
          </p:cNvCxnSpPr>
          <p:nvPr/>
        </p:nvCxnSpPr>
        <p:spPr>
          <a:xfrm flipH="1" flipV="1">
            <a:off x="6190200" y="573480"/>
            <a:ext cx="2363040" cy="26514"/>
          </a:xfrm>
          <a:prstGeom prst="straightConnector1">
            <a:avLst/>
          </a:prstGeom>
          <a:ln w="28575">
            <a:solidFill>
              <a:srgbClr val="212121"/>
            </a:solidFill>
            <a:miter/>
            <a:tailEnd type="oval" w="med" len="med"/>
          </a:ln>
        </p:spPr>
      </p:cxnSp>
      <p:sp>
        <p:nvSpPr>
          <p:cNvPr id="407" name="Google Shape;750;p 4"/>
          <p:cNvSpPr/>
          <p:nvPr/>
        </p:nvSpPr>
        <p:spPr>
          <a:xfrm>
            <a:off x="386640" y="162000"/>
            <a:ext cx="5613120" cy="1167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r>
              <a:rPr lang="en-US" sz="4000" b="0" strike="noStrike" spc="-1" dirty="0">
                <a:solidFill>
                  <a:schemeClr val="accent2"/>
                </a:solidFill>
                <a:latin typeface="Montserrat"/>
                <a:ea typeface="Helvetica Neue"/>
              </a:rPr>
              <a:t>Wound Packing</a:t>
            </a:r>
            <a:endParaRPr lang="en-GB" sz="4000" b="0" strike="noStrike" spc="-1" dirty="0">
              <a:solidFill>
                <a:srgbClr val="000000"/>
              </a:solidFill>
              <a:latin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1" name="Picture 410"/>
          <p:cNvPicPr>
            <a:picLocks noChangeAspect="1"/>
          </p:cNvPicPr>
          <p:nvPr/>
        </p:nvPicPr>
        <p:blipFill>
          <a:blip r:embed="rId2"/>
          <a:stretch/>
        </p:blipFill>
        <p:spPr>
          <a:xfrm>
            <a:off x="516000" y="1066860"/>
            <a:ext cx="11160000" cy="4239282"/>
          </a:xfrm>
          <a:prstGeom prst="rect">
            <a:avLst/>
          </a:prstGeom>
          <a:ln w="0">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 name="TextBox 36"/>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413" name="Picture 412"/>
          <p:cNvPicPr>
            <a:picLocks noChangeAspect="1"/>
          </p:cNvPicPr>
          <p:nvPr/>
        </p:nvPicPr>
        <p:blipFill>
          <a:blip r:embed="rId3"/>
          <a:stretch/>
        </p:blipFill>
        <p:spPr>
          <a:xfrm>
            <a:off x="381227" y="644400"/>
            <a:ext cx="11429546" cy="5239440"/>
          </a:xfrm>
          <a:prstGeom prst="rect">
            <a:avLst/>
          </a:prstGeom>
          <a:ln w="0">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4" name="TextBox 42"/>
          <p:cNvSpPr/>
          <p:nvPr/>
        </p:nvSpPr>
        <p:spPr>
          <a:xfrm>
            <a:off x="3666600" y="3264120"/>
            <a:ext cx="485676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The Red Zone</a:t>
            </a:r>
            <a:endParaRPr lang="en-GB" sz="4000" b="0" strike="noStrike" spc="-1">
              <a:solidFill>
                <a:srgbClr val="000000"/>
              </a:solidFill>
              <a:latin typeface="Arial"/>
            </a:endParaRPr>
          </a:p>
        </p:txBody>
      </p:sp>
      <p:pic>
        <p:nvPicPr>
          <p:cNvPr id="415" name="Picture 414"/>
          <p:cNvPicPr>
            <a:picLocks noChangeAspect="1"/>
          </p:cNvPicPr>
          <p:nvPr/>
        </p:nvPicPr>
        <p:blipFill>
          <a:blip r:embed="rId2"/>
          <a:stretch/>
        </p:blipFill>
        <p:spPr>
          <a:xfrm>
            <a:off x="516000" y="521096"/>
            <a:ext cx="11160000" cy="5486048"/>
          </a:xfrm>
          <a:prstGeom prst="rect">
            <a:avLst/>
          </a:prstGeom>
          <a:ln w="0">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6" name="Picture 415"/>
          <p:cNvPicPr>
            <a:picLocks noChangeAspect="1"/>
          </p:cNvPicPr>
          <p:nvPr/>
        </p:nvPicPr>
        <p:blipFill>
          <a:blip r:embed="rId2"/>
          <a:stretch/>
        </p:blipFill>
        <p:spPr>
          <a:xfrm>
            <a:off x="516000" y="639990"/>
            <a:ext cx="11160000" cy="5311158"/>
          </a:xfrm>
          <a:prstGeom prst="rect">
            <a:avLst/>
          </a:prstGeom>
          <a:ln w="0">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 name="Picture 416"/>
          <p:cNvPicPr/>
          <p:nvPr/>
        </p:nvPicPr>
        <p:blipFill>
          <a:blip r:embed="rId2"/>
          <a:stretch/>
        </p:blipFill>
        <p:spPr>
          <a:xfrm>
            <a:off x="607980" y="613440"/>
            <a:ext cx="10976040" cy="5208120"/>
          </a:xfrm>
          <a:prstGeom prst="rect">
            <a:avLst/>
          </a:prstGeom>
          <a:ln w="0">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A775867-F9F7-CF29-DDAC-47B77B6B2C0C}"/>
              </a:ext>
            </a:extLst>
          </p:cNvPr>
          <p:cNvPicPr>
            <a:picLocks noChangeAspect="1"/>
          </p:cNvPicPr>
          <p:nvPr/>
        </p:nvPicPr>
        <p:blipFill>
          <a:blip r:embed="rId3"/>
          <a:stretch>
            <a:fillRect/>
          </a:stretch>
        </p:blipFill>
        <p:spPr>
          <a:xfrm>
            <a:off x="542925" y="325755"/>
            <a:ext cx="11106150" cy="5976166"/>
          </a:xfrm>
          <a:prstGeom prst="rect">
            <a:avLst/>
          </a:prstGeom>
        </p:spPr>
      </p:pic>
    </p:spTree>
    <p:extLst>
      <p:ext uri="{BB962C8B-B14F-4D97-AF65-F5344CB8AC3E}">
        <p14:creationId xmlns:p14="http://schemas.microsoft.com/office/powerpoint/2010/main" val="26730461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 name="Rectangle 417"/>
          <p:cNvSpPr/>
          <p:nvPr/>
        </p:nvSpPr>
        <p:spPr>
          <a:xfrm>
            <a:off x="6963840" y="5779080"/>
            <a:ext cx="3339720" cy="344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GB" sz="1800" b="0" strike="noStrike" spc="-1">
              <a:solidFill>
                <a:srgbClr val="000000"/>
              </a:solidFill>
              <a:latin typeface="Arial"/>
            </a:endParaRPr>
          </a:p>
        </p:txBody>
      </p:sp>
      <p:pic>
        <p:nvPicPr>
          <p:cNvPr id="419" name="Picture 418"/>
          <p:cNvPicPr>
            <a:picLocks noChangeAspect="1"/>
          </p:cNvPicPr>
          <p:nvPr/>
        </p:nvPicPr>
        <p:blipFill>
          <a:blip r:embed="rId2"/>
          <a:stretch/>
        </p:blipFill>
        <p:spPr>
          <a:xfrm>
            <a:off x="496800" y="861840"/>
            <a:ext cx="11160000" cy="5181012"/>
          </a:xfrm>
          <a:prstGeom prst="rect">
            <a:avLst/>
          </a:prstGeom>
          <a:ln w="0">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0" name="Rectangle 419"/>
          <p:cNvSpPr/>
          <p:nvPr/>
        </p:nvSpPr>
        <p:spPr>
          <a:xfrm>
            <a:off x="6963840" y="5779080"/>
            <a:ext cx="3339720" cy="344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GB" sz="1800" b="0" strike="noStrike" spc="-1">
              <a:solidFill>
                <a:srgbClr val="000000"/>
              </a:solidFill>
              <a:latin typeface="Arial"/>
            </a:endParaRPr>
          </a:p>
        </p:txBody>
      </p:sp>
      <p:pic>
        <p:nvPicPr>
          <p:cNvPr id="421" name="Picture 420"/>
          <p:cNvPicPr>
            <a:picLocks noChangeAspect="1"/>
          </p:cNvPicPr>
          <p:nvPr/>
        </p:nvPicPr>
        <p:blipFill>
          <a:blip r:embed="rId2"/>
          <a:stretch/>
        </p:blipFill>
        <p:spPr>
          <a:xfrm>
            <a:off x="516000" y="330548"/>
            <a:ext cx="11160000" cy="5793412"/>
          </a:xfrm>
          <a:prstGeom prst="rect">
            <a:avLst/>
          </a:prstGeom>
          <a:ln w="0">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Rectangle 421"/>
          <p:cNvSpPr/>
          <p:nvPr/>
        </p:nvSpPr>
        <p:spPr>
          <a:xfrm>
            <a:off x="6963840" y="5779080"/>
            <a:ext cx="3339720" cy="344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GB" sz="1800" b="0" strike="noStrike" spc="-1">
              <a:solidFill>
                <a:srgbClr val="000000"/>
              </a:solidFill>
              <a:latin typeface="Arial"/>
            </a:endParaRPr>
          </a:p>
        </p:txBody>
      </p:sp>
      <p:pic>
        <p:nvPicPr>
          <p:cNvPr id="423" name="Picture 422"/>
          <p:cNvPicPr>
            <a:picLocks noChangeAspect="1"/>
          </p:cNvPicPr>
          <p:nvPr/>
        </p:nvPicPr>
        <p:blipFill>
          <a:blip r:embed="rId2"/>
          <a:stretch/>
        </p:blipFill>
        <p:spPr>
          <a:xfrm>
            <a:off x="516000" y="719714"/>
            <a:ext cx="11160000" cy="5231806"/>
          </a:xfrm>
          <a:prstGeom prst="rect">
            <a:avLst/>
          </a:prstGeom>
          <a:ln w="0">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Rectangle 423"/>
          <p:cNvSpPr/>
          <p:nvPr/>
        </p:nvSpPr>
        <p:spPr>
          <a:xfrm>
            <a:off x="6963840" y="5779080"/>
            <a:ext cx="3339720" cy="344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GB" sz="1800" b="0" strike="noStrike" spc="-1">
              <a:solidFill>
                <a:srgbClr val="000000"/>
              </a:solidFill>
              <a:latin typeface="Arial"/>
            </a:endParaRPr>
          </a:p>
        </p:txBody>
      </p:sp>
      <p:pic>
        <p:nvPicPr>
          <p:cNvPr id="425" name="Picture 424"/>
          <p:cNvPicPr>
            <a:picLocks noChangeAspect="1"/>
          </p:cNvPicPr>
          <p:nvPr/>
        </p:nvPicPr>
        <p:blipFill>
          <a:blip r:embed="rId2"/>
          <a:stretch/>
        </p:blipFill>
        <p:spPr>
          <a:xfrm>
            <a:off x="516000" y="328585"/>
            <a:ext cx="11160000" cy="5622935"/>
          </a:xfrm>
          <a:prstGeom prst="rect">
            <a:avLst/>
          </a:prstGeom>
          <a:ln w="0">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6" name="Rectangle 425"/>
          <p:cNvSpPr/>
          <p:nvPr/>
        </p:nvSpPr>
        <p:spPr>
          <a:xfrm>
            <a:off x="6963840" y="5779080"/>
            <a:ext cx="3339720" cy="344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GB" sz="1800" b="0" strike="noStrike" spc="-1">
              <a:solidFill>
                <a:srgbClr val="000000"/>
              </a:solidFill>
              <a:latin typeface="Arial"/>
            </a:endParaRPr>
          </a:p>
        </p:txBody>
      </p:sp>
      <p:pic>
        <p:nvPicPr>
          <p:cNvPr id="427" name="Picture 426"/>
          <p:cNvPicPr>
            <a:picLocks noChangeAspect="1"/>
          </p:cNvPicPr>
          <p:nvPr/>
        </p:nvPicPr>
        <p:blipFill>
          <a:blip r:embed="rId2"/>
          <a:stretch/>
        </p:blipFill>
        <p:spPr>
          <a:xfrm>
            <a:off x="516000" y="539778"/>
            <a:ext cx="11160000" cy="5584182"/>
          </a:xfrm>
          <a:prstGeom prst="rect">
            <a:avLst/>
          </a:prstGeom>
          <a:ln w="0">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 name="Rectangle 427"/>
          <p:cNvSpPr/>
          <p:nvPr/>
        </p:nvSpPr>
        <p:spPr>
          <a:xfrm>
            <a:off x="6963840" y="5779080"/>
            <a:ext cx="3339720" cy="344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GB" sz="1800" b="0" strike="noStrike" spc="-1">
              <a:solidFill>
                <a:srgbClr val="000000"/>
              </a:solidFill>
              <a:latin typeface="Arial"/>
            </a:endParaRPr>
          </a:p>
        </p:txBody>
      </p:sp>
      <p:pic>
        <p:nvPicPr>
          <p:cNvPr id="429" name="Picture 428"/>
          <p:cNvPicPr/>
          <p:nvPr/>
        </p:nvPicPr>
        <p:blipFill>
          <a:blip r:embed="rId2"/>
          <a:stretch/>
        </p:blipFill>
        <p:spPr>
          <a:xfrm>
            <a:off x="1193040" y="834840"/>
            <a:ext cx="9647640" cy="4861440"/>
          </a:xfrm>
          <a:prstGeom prst="rect">
            <a:avLst/>
          </a:prstGeom>
          <a:ln w="0">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 name="Rectangle 429"/>
          <p:cNvSpPr/>
          <p:nvPr/>
        </p:nvSpPr>
        <p:spPr>
          <a:xfrm>
            <a:off x="6963840" y="5779080"/>
            <a:ext cx="3339720" cy="34488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nSpc>
                <a:spcPct val="100000"/>
              </a:lnSpc>
            </a:pPr>
            <a:endParaRPr lang="en-GB" sz="1800" b="0" strike="noStrike" spc="-1">
              <a:solidFill>
                <a:srgbClr val="000000"/>
              </a:solidFill>
              <a:latin typeface="Arial"/>
            </a:endParaRPr>
          </a:p>
        </p:txBody>
      </p:sp>
      <p:pic>
        <p:nvPicPr>
          <p:cNvPr id="431" name="Picture 430"/>
          <p:cNvPicPr/>
          <p:nvPr/>
        </p:nvPicPr>
        <p:blipFill>
          <a:blip r:embed="rId2"/>
          <a:stretch/>
        </p:blipFill>
        <p:spPr>
          <a:xfrm>
            <a:off x="826770" y="1274445"/>
            <a:ext cx="10538460" cy="4309110"/>
          </a:xfrm>
          <a:prstGeom prst="rect">
            <a:avLst/>
          </a:prstGeom>
          <a:ln w="0">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3" name="Picture 452"/>
          <p:cNvPicPr/>
          <p:nvPr/>
        </p:nvPicPr>
        <p:blipFill>
          <a:blip r:embed="rId2"/>
          <a:stretch/>
        </p:blipFill>
        <p:spPr>
          <a:xfrm>
            <a:off x="3117240" y="550440"/>
            <a:ext cx="6756840" cy="2784240"/>
          </a:xfrm>
          <a:prstGeom prst="rect">
            <a:avLst/>
          </a:prstGeom>
          <a:ln w="0">
            <a:noFill/>
          </a:ln>
        </p:spPr>
      </p:pic>
      <p:pic>
        <p:nvPicPr>
          <p:cNvPr id="454" name="Picture 453"/>
          <p:cNvPicPr/>
          <p:nvPr/>
        </p:nvPicPr>
        <p:blipFill>
          <a:blip r:embed="rId3"/>
          <a:stretch/>
        </p:blipFill>
        <p:spPr>
          <a:xfrm>
            <a:off x="3128040" y="3488040"/>
            <a:ext cx="6739920" cy="2230200"/>
          </a:xfrm>
          <a:prstGeom prst="rect">
            <a:avLst/>
          </a:prstGeom>
          <a:ln w="0">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 name="PlaceHolder 1"/>
          <p:cNvSpPr>
            <a:spLocks noGrp="1"/>
          </p:cNvSpPr>
          <p:nvPr>
            <p:ph type="title"/>
          </p:nvPr>
        </p:nvSpPr>
        <p:spPr>
          <a:xfrm>
            <a:off x="415440" y="2415960"/>
            <a:ext cx="11358720" cy="1832760"/>
          </a:xfrm>
          <a:prstGeom prst="rect">
            <a:avLst/>
          </a:prstGeom>
          <a:noFill/>
          <a:ln w="0">
            <a:noFill/>
          </a:ln>
        </p:spPr>
        <p:txBody>
          <a:bodyPr lIns="90000" tIns="91440" rIns="90000" bIns="91440" anchor="ctr">
            <a:noAutofit/>
          </a:bodyPr>
          <a:lstStyle/>
          <a:p>
            <a:pPr indent="0" algn="ctr">
              <a:lnSpc>
                <a:spcPct val="100000"/>
              </a:lnSpc>
              <a:buNone/>
              <a:tabLst>
                <a:tab pos="0" algn="l"/>
              </a:tabLst>
            </a:pPr>
            <a:r>
              <a:rPr lang="en-GB" sz="5400" b="0" strike="noStrike" spc="-1" dirty="0">
                <a:solidFill>
                  <a:schemeClr val="lt1"/>
                </a:solidFill>
                <a:highlight>
                  <a:srgbClr val="BD1823"/>
                </a:highlight>
                <a:latin typeface="Inria Sans"/>
                <a:ea typeface="Inria Sans"/>
              </a:rPr>
              <a:t>Questions?</a:t>
            </a:r>
            <a:endParaRPr lang="en-GB" sz="5400" b="0" strike="noStrike" spc="-1" dirty="0">
              <a:solidFill>
                <a:srgbClr val="000000"/>
              </a:solidFill>
              <a:latin typeface="Arial"/>
            </a:endParaRPr>
          </a:p>
        </p:txBody>
      </p:sp>
      <p:sp>
        <p:nvSpPr>
          <p:cNvPr id="459" name="TextBox 2"/>
          <p:cNvSpPr/>
          <p:nvPr/>
        </p:nvSpPr>
        <p:spPr>
          <a:xfrm>
            <a:off x="3815280" y="4043520"/>
            <a:ext cx="4559040" cy="6991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gn="ctr">
              <a:lnSpc>
                <a:spcPct val="100000"/>
              </a:lnSpc>
            </a:pPr>
            <a:r>
              <a:rPr lang="en-US" sz="4000" b="0" strike="noStrike" spc="-1">
                <a:solidFill>
                  <a:schemeClr val="lt2"/>
                </a:solidFill>
                <a:latin typeface="Inria Sans"/>
                <a:ea typeface="Arial"/>
              </a:rPr>
              <a:t>Questions?</a:t>
            </a:r>
            <a:endParaRPr lang="en-GB" sz="4000" b="0" strike="noStrike" spc="-1">
              <a:solidFill>
                <a:srgbClr val="000000"/>
              </a:solidFill>
              <a:latin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4" name="Picture 5"/>
          <p:cNvPicPr/>
          <p:nvPr/>
        </p:nvPicPr>
        <p:blipFill>
          <a:blip r:embed="rId3"/>
          <a:srcRect l="1191" t="13587" r="1060" b="13712"/>
          <a:stretch/>
        </p:blipFill>
        <p:spPr>
          <a:xfrm>
            <a:off x="7018200" y="3823920"/>
            <a:ext cx="4368960" cy="2508120"/>
          </a:xfrm>
          <a:prstGeom prst="rect">
            <a:avLst/>
          </a:prstGeom>
          <a:ln w="0">
            <a:noFill/>
          </a:ln>
        </p:spPr>
      </p:pic>
      <p:pic>
        <p:nvPicPr>
          <p:cNvPr id="465" name="Picture 6"/>
          <p:cNvPicPr/>
          <p:nvPr/>
        </p:nvPicPr>
        <p:blipFill>
          <a:blip r:embed="rId4"/>
          <a:stretch/>
        </p:blipFill>
        <p:spPr>
          <a:xfrm>
            <a:off x="804840" y="1565280"/>
            <a:ext cx="4257000" cy="4289760"/>
          </a:xfrm>
          <a:prstGeom prst="rect">
            <a:avLst/>
          </a:prstGeom>
          <a:ln w="0">
            <a:solidFill>
              <a:srgbClr val="212121"/>
            </a:solidFill>
          </a:ln>
        </p:spPr>
      </p:pic>
      <p:pic>
        <p:nvPicPr>
          <p:cNvPr id="466" name="Picture 4"/>
          <p:cNvPicPr/>
          <p:nvPr/>
        </p:nvPicPr>
        <p:blipFill>
          <a:blip r:embed="rId5"/>
          <a:srcRect l="8370" t="4408" r="5120" b="3564"/>
          <a:stretch/>
        </p:blipFill>
        <p:spPr>
          <a:xfrm>
            <a:off x="7935840" y="870840"/>
            <a:ext cx="1981080" cy="2839320"/>
          </a:xfrm>
          <a:prstGeom prst="rect">
            <a:avLst/>
          </a:prstGeom>
          <a:ln w="0">
            <a:noFill/>
          </a:ln>
        </p:spPr>
      </p:pic>
      <p:sp>
        <p:nvSpPr>
          <p:cNvPr id="467" name="PlaceHolder 1"/>
          <p:cNvSpPr>
            <a:spLocks noGrp="1"/>
          </p:cNvSpPr>
          <p:nvPr>
            <p:ph type="title"/>
          </p:nvPr>
        </p:nvSpPr>
        <p:spPr>
          <a:xfrm>
            <a:off x="415440" y="377280"/>
            <a:ext cx="11358720" cy="761400"/>
          </a:xfrm>
          <a:prstGeom prst="rect">
            <a:avLst/>
          </a:prstGeom>
          <a:noFill/>
          <a:ln w="0">
            <a:noFill/>
          </a:ln>
        </p:spPr>
        <p:txBody>
          <a:bodyPr lIns="90000" tIns="91440" rIns="90000" bIns="91440" anchor="t">
            <a:normAutofit fontScale="90000"/>
          </a:bodyPr>
          <a:lstStyle/>
          <a:p>
            <a:pPr indent="0">
              <a:lnSpc>
                <a:spcPct val="100000"/>
              </a:lnSpc>
              <a:buNone/>
              <a:tabLst>
                <a:tab pos="0" algn="l"/>
              </a:tabLst>
            </a:pPr>
            <a:br>
              <a:rPr sz="2800" dirty="0"/>
            </a:br>
            <a:r>
              <a:rPr lang="uk-UA" sz="2800" b="0" strike="noStrike" spc="-1" dirty="0">
                <a:solidFill>
                  <a:schemeClr val="lt1"/>
                </a:solidFill>
                <a:highlight>
                  <a:srgbClr val="BD1823"/>
                </a:highlight>
                <a:latin typeface="Inria Sans"/>
                <a:ea typeface="Inria Sans"/>
              </a:rPr>
              <a:t>Корисні ресурси після завершення тренінгу</a:t>
            </a:r>
            <a:endParaRPr lang="en-GB" sz="2800" b="0" strike="noStrike" spc="-1" dirty="0">
              <a:solidFill>
                <a:srgbClr val="000000"/>
              </a:solidFill>
              <a:latin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92BC98-7D59-660B-1F22-904C4454A227}"/>
              </a:ext>
            </a:extLst>
          </p:cNvPr>
          <p:cNvPicPr>
            <a:picLocks noChangeAspect="1"/>
          </p:cNvPicPr>
          <p:nvPr/>
        </p:nvPicPr>
        <p:blipFill rotWithShape="1">
          <a:blip r:embed="rId2"/>
          <a:srcRect l="9623" t="33448" r="71853" b="13455"/>
          <a:stretch/>
        </p:blipFill>
        <p:spPr>
          <a:xfrm>
            <a:off x="643892" y="2444834"/>
            <a:ext cx="2057400" cy="3173191"/>
          </a:xfrm>
          <a:prstGeom prst="rect">
            <a:avLst/>
          </a:prstGeom>
        </p:spPr>
      </p:pic>
      <p:pic>
        <p:nvPicPr>
          <p:cNvPr id="5" name="Picture 4">
            <a:extLst>
              <a:ext uri="{FF2B5EF4-FFF2-40B4-BE49-F238E27FC236}">
                <a16:creationId xmlns:a16="http://schemas.microsoft.com/office/drawing/2014/main" id="{73D7360D-938B-9EEE-059C-00706DBA7C8C}"/>
              </a:ext>
            </a:extLst>
          </p:cNvPr>
          <p:cNvPicPr>
            <a:picLocks noChangeAspect="1"/>
          </p:cNvPicPr>
          <p:nvPr/>
        </p:nvPicPr>
        <p:blipFill rotWithShape="1">
          <a:blip r:embed="rId2"/>
          <a:srcRect l="32984" t="33830" r="52231" b="23848"/>
          <a:stretch/>
        </p:blipFill>
        <p:spPr>
          <a:xfrm>
            <a:off x="9749790" y="2449063"/>
            <a:ext cx="2057400" cy="3168962"/>
          </a:xfrm>
          <a:prstGeom prst="rect">
            <a:avLst/>
          </a:prstGeom>
        </p:spPr>
      </p:pic>
      <p:sp>
        <p:nvSpPr>
          <p:cNvPr id="10" name="TextBox 9">
            <a:extLst>
              <a:ext uri="{FF2B5EF4-FFF2-40B4-BE49-F238E27FC236}">
                <a16:creationId xmlns:a16="http://schemas.microsoft.com/office/drawing/2014/main" id="{4CBA3189-36DE-A77F-2357-D4B10E6CC910}"/>
              </a:ext>
            </a:extLst>
          </p:cNvPr>
          <p:cNvSpPr txBox="1"/>
          <p:nvPr/>
        </p:nvSpPr>
        <p:spPr>
          <a:xfrm>
            <a:off x="1177291" y="240030"/>
            <a:ext cx="3680460" cy="1831271"/>
          </a:xfrm>
          <a:prstGeom prst="rect">
            <a:avLst/>
          </a:prstGeom>
          <a:noFill/>
        </p:spPr>
        <p:txBody>
          <a:bodyPr wrap="square" rtlCol="0">
            <a:spAutoFit/>
          </a:bodyPr>
          <a:lstStyle/>
          <a:p>
            <a:pPr algn="ctr">
              <a:spcAft>
                <a:spcPts val="600"/>
              </a:spcAft>
            </a:pPr>
            <a:r>
              <a:rPr lang="fr-FR" sz="3600" b="1" u="sng" dirty="0">
                <a:latin typeface="Montserrat Medium" panose="00000600000000000000" pitchFamily="2" charset="0"/>
              </a:rPr>
              <a:t>Day 1: </a:t>
            </a:r>
          </a:p>
          <a:p>
            <a:pPr algn="ctr"/>
            <a:r>
              <a:rPr lang="fr-FR" sz="3600" b="1" dirty="0">
                <a:latin typeface="Montserrat Medium" panose="00000600000000000000" pitchFamily="2" charset="0"/>
              </a:rPr>
              <a:t>Basic Trauma Management</a:t>
            </a:r>
          </a:p>
        </p:txBody>
      </p:sp>
      <p:sp>
        <p:nvSpPr>
          <p:cNvPr id="11" name="TextBox 10">
            <a:extLst>
              <a:ext uri="{FF2B5EF4-FFF2-40B4-BE49-F238E27FC236}">
                <a16:creationId xmlns:a16="http://schemas.microsoft.com/office/drawing/2014/main" id="{6EABA318-EAC7-25F3-72EF-48EDA19FF35D}"/>
              </a:ext>
            </a:extLst>
          </p:cNvPr>
          <p:cNvSpPr txBox="1"/>
          <p:nvPr/>
        </p:nvSpPr>
        <p:spPr>
          <a:xfrm>
            <a:off x="6789420" y="262890"/>
            <a:ext cx="5402580" cy="1831271"/>
          </a:xfrm>
          <a:prstGeom prst="rect">
            <a:avLst/>
          </a:prstGeom>
          <a:noFill/>
        </p:spPr>
        <p:txBody>
          <a:bodyPr wrap="square" rtlCol="0">
            <a:spAutoFit/>
          </a:bodyPr>
          <a:lstStyle/>
          <a:p>
            <a:pPr algn="ctr">
              <a:spcAft>
                <a:spcPts val="600"/>
              </a:spcAft>
            </a:pPr>
            <a:r>
              <a:rPr lang="fr-FR" sz="3600" b="1" u="sng" dirty="0">
                <a:latin typeface="Montserrat Medium" panose="00000600000000000000" pitchFamily="2" charset="0"/>
              </a:rPr>
              <a:t>Day 2: </a:t>
            </a:r>
          </a:p>
          <a:p>
            <a:pPr algn="ctr"/>
            <a:r>
              <a:rPr lang="fr-FR" sz="3600" b="1" dirty="0" err="1">
                <a:latin typeface="Montserrat Medium" panose="00000600000000000000" pitchFamily="2" charset="0"/>
              </a:rPr>
              <a:t>Intermediate</a:t>
            </a:r>
            <a:r>
              <a:rPr lang="fr-FR" sz="3600" b="1" dirty="0">
                <a:latin typeface="Montserrat Medium" panose="00000600000000000000" pitchFamily="2" charset="0"/>
              </a:rPr>
              <a:t> Trauma Management</a:t>
            </a:r>
          </a:p>
        </p:txBody>
      </p:sp>
      <p:cxnSp>
        <p:nvCxnSpPr>
          <p:cNvPr id="13" name="Straight Connector 12">
            <a:extLst>
              <a:ext uri="{FF2B5EF4-FFF2-40B4-BE49-F238E27FC236}">
                <a16:creationId xmlns:a16="http://schemas.microsoft.com/office/drawing/2014/main" id="{F2943BFB-3A88-29DE-B670-E27B876518C0}"/>
              </a:ext>
            </a:extLst>
          </p:cNvPr>
          <p:cNvCxnSpPr/>
          <p:nvPr/>
        </p:nvCxnSpPr>
        <p:spPr>
          <a:xfrm>
            <a:off x="6107430" y="68819"/>
            <a:ext cx="0" cy="6720361"/>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4" name="Rectangle: Rounded Corners 13">
            <a:extLst>
              <a:ext uri="{FF2B5EF4-FFF2-40B4-BE49-F238E27FC236}">
                <a16:creationId xmlns:a16="http://schemas.microsoft.com/office/drawing/2014/main" id="{BB58496F-15BC-18E4-D9FB-157AB47321BE}"/>
              </a:ext>
            </a:extLst>
          </p:cNvPr>
          <p:cNvSpPr/>
          <p:nvPr/>
        </p:nvSpPr>
        <p:spPr>
          <a:xfrm>
            <a:off x="3017521" y="3154266"/>
            <a:ext cx="2537459" cy="175432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dirty="0">
                <a:latin typeface="Montserrat Medium" panose="00000600000000000000" pitchFamily="2" charset="0"/>
              </a:rPr>
              <a:t>25 Objectives</a:t>
            </a:r>
          </a:p>
          <a:p>
            <a:pPr algn="ctr"/>
            <a:r>
              <a:rPr lang="fr-FR" sz="2400" dirty="0">
                <a:latin typeface="Montserrat Medium" panose="00000600000000000000" pitchFamily="2" charset="0"/>
              </a:rPr>
              <a:t>5 </a:t>
            </a:r>
            <a:r>
              <a:rPr lang="fr-FR" sz="2400" dirty="0" err="1">
                <a:latin typeface="Montserrat Medium" panose="00000600000000000000" pitchFamily="2" charset="0"/>
              </a:rPr>
              <a:t>skills</a:t>
            </a:r>
            <a:endParaRPr lang="fr-FR" sz="2400" dirty="0">
              <a:latin typeface="Montserrat Medium" panose="00000600000000000000" pitchFamily="2" charset="0"/>
            </a:endParaRPr>
          </a:p>
        </p:txBody>
      </p:sp>
      <p:sp>
        <p:nvSpPr>
          <p:cNvPr id="15" name="Rectangle: Rounded Corners 14">
            <a:extLst>
              <a:ext uri="{FF2B5EF4-FFF2-40B4-BE49-F238E27FC236}">
                <a16:creationId xmlns:a16="http://schemas.microsoft.com/office/drawing/2014/main" id="{3330D0B7-A6F1-E6CB-1DED-0620238F0549}"/>
              </a:ext>
            </a:extLst>
          </p:cNvPr>
          <p:cNvSpPr/>
          <p:nvPr/>
        </p:nvSpPr>
        <p:spPr>
          <a:xfrm>
            <a:off x="6659881" y="3154266"/>
            <a:ext cx="2537459" cy="1754326"/>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sz="2400" dirty="0">
                <a:latin typeface="Montserrat Medium" panose="00000600000000000000" pitchFamily="2" charset="0"/>
              </a:rPr>
              <a:t>71 Objectives</a:t>
            </a:r>
          </a:p>
          <a:p>
            <a:pPr algn="ctr"/>
            <a:r>
              <a:rPr lang="fr-FR" sz="2400" dirty="0">
                <a:latin typeface="Montserrat Medium" panose="00000600000000000000" pitchFamily="2" charset="0"/>
              </a:rPr>
              <a:t>8 </a:t>
            </a:r>
            <a:r>
              <a:rPr lang="fr-FR" sz="2400" dirty="0" err="1">
                <a:latin typeface="Montserrat Medium" panose="00000600000000000000" pitchFamily="2" charset="0"/>
              </a:rPr>
              <a:t>skills</a:t>
            </a:r>
            <a:endParaRPr lang="fr-FR" sz="2400" dirty="0">
              <a:latin typeface="Montserrat Medium" panose="00000600000000000000" pitchFamily="2" charset="0"/>
            </a:endParaRPr>
          </a:p>
        </p:txBody>
      </p:sp>
    </p:spTree>
    <p:extLst>
      <p:ext uri="{BB962C8B-B14F-4D97-AF65-F5344CB8AC3E}">
        <p14:creationId xmlns:p14="http://schemas.microsoft.com/office/powerpoint/2010/main" val="3568922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370C861-1E70-ECE8-6A03-998EF599D7AB}"/>
              </a:ext>
            </a:extLst>
          </p:cNvPr>
          <p:cNvPicPr>
            <a:picLocks noChangeAspect="1"/>
          </p:cNvPicPr>
          <p:nvPr/>
        </p:nvPicPr>
        <p:blipFill>
          <a:blip r:embed="rId2"/>
          <a:stretch>
            <a:fillRect/>
          </a:stretch>
        </p:blipFill>
        <p:spPr>
          <a:xfrm>
            <a:off x="516000" y="329968"/>
            <a:ext cx="11160000" cy="5694345"/>
          </a:xfrm>
          <a:prstGeom prst="rect">
            <a:avLst/>
          </a:prstGeom>
        </p:spPr>
      </p:pic>
    </p:spTree>
    <p:extLst>
      <p:ext uri="{BB962C8B-B14F-4D97-AF65-F5344CB8AC3E}">
        <p14:creationId xmlns:p14="http://schemas.microsoft.com/office/powerpoint/2010/main" val="3591426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TextBox 3"/>
          <p:cNvSpPr/>
          <p:nvPr/>
        </p:nvSpPr>
        <p:spPr>
          <a:xfrm>
            <a:off x="415440" y="597240"/>
            <a:ext cx="3013560" cy="548280"/>
          </a:xfrm>
          <a:prstGeom prst="rect">
            <a:avLst/>
          </a:prstGeom>
          <a:noFill/>
          <a:ln w="0">
            <a:noFill/>
          </a:ln>
        </p:spPr>
        <p:style>
          <a:lnRef idx="0">
            <a:scrgbClr r="0" g="0" b="0"/>
          </a:lnRef>
          <a:fillRef idx="0">
            <a:scrgbClr r="0" g="0" b="0"/>
          </a:fillRef>
          <a:effectRef idx="0">
            <a:scrgbClr r="0" g="0" b="0"/>
          </a:effectRef>
          <a:fontRef idx="minor"/>
        </p:style>
        <p:txBody>
          <a:bodyPr lIns="90000" tIns="91440" rIns="90000" bIns="91440" anchor="t">
            <a:spAutoFit/>
          </a:bodyPr>
          <a:lstStyle/>
          <a:p>
            <a:pPr>
              <a:lnSpc>
                <a:spcPct val="100000"/>
              </a:lnSpc>
            </a:pPr>
            <a:r>
              <a:rPr lang="en-US" sz="2400" b="0" strike="noStrike" spc="-1">
                <a:solidFill>
                  <a:schemeClr val="lt2"/>
                </a:solidFill>
                <a:latin typeface="Inria Sans"/>
                <a:ea typeface="Arial"/>
              </a:rPr>
              <a:t>Learning Objectives</a:t>
            </a:r>
            <a:endParaRPr lang="en-GB" sz="2400" b="0" strike="noStrike" spc="-1">
              <a:solidFill>
                <a:srgbClr val="000000"/>
              </a:solidFill>
              <a:latin typeface="Arial"/>
            </a:endParaRPr>
          </a:p>
        </p:txBody>
      </p:sp>
      <p:pic>
        <p:nvPicPr>
          <p:cNvPr id="338" name="Picture 337"/>
          <p:cNvPicPr>
            <a:picLocks noChangeAspect="1"/>
          </p:cNvPicPr>
          <p:nvPr/>
        </p:nvPicPr>
        <p:blipFill>
          <a:blip r:embed="rId2"/>
          <a:stretch/>
        </p:blipFill>
        <p:spPr>
          <a:xfrm>
            <a:off x="415440" y="816904"/>
            <a:ext cx="11412000" cy="5224192"/>
          </a:xfrm>
          <a:prstGeom prst="rect">
            <a:avLst/>
          </a:prstGeom>
          <a:ln w="0">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 name="Rectangle 25"/>
          <p:cNvSpPr/>
          <p:nvPr/>
        </p:nvSpPr>
        <p:spPr>
          <a:xfrm>
            <a:off x="6220800" y="3524760"/>
            <a:ext cx="5888880" cy="2423880"/>
          </a:xfrm>
          <a:prstGeom prst="rect">
            <a:avLst/>
          </a:prstGeom>
          <a:solidFill>
            <a:schemeClr val="bg1"/>
          </a:solidFill>
          <a:ln>
            <a:solidFill>
              <a:srgbClr val="212121"/>
            </a:solidFill>
            <a:miter/>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2490" b="0" strike="noStrike" spc="-1">
              <a:solidFill>
                <a:schemeClr val="lt1"/>
              </a:solidFill>
              <a:latin typeface="Montserrat"/>
              <a:ea typeface="Arial"/>
            </a:endParaRPr>
          </a:p>
        </p:txBody>
      </p:sp>
      <p:sp>
        <p:nvSpPr>
          <p:cNvPr id="340" name="Rectangle 26"/>
          <p:cNvSpPr/>
          <p:nvPr/>
        </p:nvSpPr>
        <p:spPr>
          <a:xfrm>
            <a:off x="336960" y="3535200"/>
            <a:ext cx="5644800" cy="2423880"/>
          </a:xfrm>
          <a:prstGeom prst="rect">
            <a:avLst/>
          </a:prstGeom>
          <a:solidFill>
            <a:schemeClr val="bg1"/>
          </a:solidFill>
          <a:ln>
            <a:solidFill>
              <a:srgbClr val="212121"/>
            </a:solidFill>
            <a:miter/>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2490" b="0" strike="noStrike" spc="-1">
              <a:solidFill>
                <a:schemeClr val="lt1"/>
              </a:solidFill>
              <a:latin typeface="Montserrat"/>
              <a:ea typeface="Arial"/>
            </a:endParaRPr>
          </a:p>
        </p:txBody>
      </p:sp>
      <p:sp>
        <p:nvSpPr>
          <p:cNvPr id="341" name="Rectangle 21"/>
          <p:cNvSpPr/>
          <p:nvPr/>
        </p:nvSpPr>
        <p:spPr>
          <a:xfrm>
            <a:off x="6220800" y="929520"/>
            <a:ext cx="5888880" cy="2423880"/>
          </a:xfrm>
          <a:prstGeom prst="rect">
            <a:avLst/>
          </a:prstGeom>
          <a:solidFill>
            <a:schemeClr val="bg1"/>
          </a:solidFill>
          <a:ln>
            <a:solidFill>
              <a:srgbClr val="212121"/>
            </a:solidFill>
            <a:miter/>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2490" b="0" strike="noStrike" spc="-1">
              <a:solidFill>
                <a:schemeClr val="lt1"/>
              </a:solidFill>
              <a:latin typeface="Montserrat"/>
              <a:ea typeface="Arial"/>
            </a:endParaRPr>
          </a:p>
        </p:txBody>
      </p:sp>
      <p:sp>
        <p:nvSpPr>
          <p:cNvPr id="342" name="Rectangle 19"/>
          <p:cNvSpPr/>
          <p:nvPr/>
        </p:nvSpPr>
        <p:spPr>
          <a:xfrm>
            <a:off x="336960" y="932760"/>
            <a:ext cx="5644800" cy="2423880"/>
          </a:xfrm>
          <a:prstGeom prst="rect">
            <a:avLst/>
          </a:prstGeom>
          <a:solidFill>
            <a:schemeClr val="bg1"/>
          </a:solidFill>
          <a:ln>
            <a:solidFill>
              <a:srgbClr val="212121"/>
            </a:solidFill>
            <a:miter/>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pPr>
            <a:endParaRPr lang="en-US" sz="2490" b="0" strike="noStrike" spc="-1">
              <a:solidFill>
                <a:schemeClr val="lt1"/>
              </a:solidFill>
              <a:latin typeface="Montserrat"/>
              <a:ea typeface="Arial"/>
            </a:endParaRPr>
          </a:p>
        </p:txBody>
      </p:sp>
      <p:sp>
        <p:nvSpPr>
          <p:cNvPr id="343" name="Google Shape;341;p35"/>
          <p:cNvSpPr/>
          <p:nvPr/>
        </p:nvSpPr>
        <p:spPr>
          <a:xfrm>
            <a:off x="0" y="43920"/>
            <a:ext cx="12189960" cy="723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ct val="100000"/>
              </a:lnSpc>
            </a:pPr>
            <a:r>
              <a:rPr lang="en-US" sz="3200" b="1" strike="noStrike" spc="-1" dirty="0">
                <a:solidFill>
                  <a:schemeClr val="dk1"/>
                </a:solidFill>
                <a:latin typeface="Montserrat"/>
                <a:ea typeface="Arial"/>
              </a:rPr>
              <a:t>INDIVIDUAL FIRST AID KIT</a:t>
            </a:r>
            <a:endParaRPr lang="en-GB" sz="3200" b="0" strike="noStrike" spc="-1" dirty="0">
              <a:solidFill>
                <a:srgbClr val="000000"/>
              </a:solidFill>
              <a:latin typeface="Arial"/>
            </a:endParaRPr>
          </a:p>
        </p:txBody>
      </p:sp>
      <p:pic>
        <p:nvPicPr>
          <p:cNvPr id="344" name="Picture 1"/>
          <p:cNvPicPr/>
          <p:nvPr/>
        </p:nvPicPr>
        <p:blipFill>
          <a:blip r:embed="rId3"/>
          <a:stretch/>
        </p:blipFill>
        <p:spPr>
          <a:xfrm>
            <a:off x="6276600" y="1011960"/>
            <a:ext cx="2743560" cy="1923840"/>
          </a:xfrm>
          <a:prstGeom prst="rect">
            <a:avLst/>
          </a:prstGeom>
          <a:ln w="0">
            <a:noFill/>
          </a:ln>
        </p:spPr>
      </p:pic>
      <p:pic>
        <p:nvPicPr>
          <p:cNvPr id="345" name="Google Shape;586;p55"/>
          <p:cNvPicPr/>
          <p:nvPr/>
        </p:nvPicPr>
        <p:blipFill>
          <a:blip r:embed="rId4"/>
          <a:srcRect l="14755" t="17167" r="14070" b="15277"/>
          <a:stretch/>
        </p:blipFill>
        <p:spPr>
          <a:xfrm rot="18900000">
            <a:off x="3648960" y="1471320"/>
            <a:ext cx="2301840" cy="1455480"/>
          </a:xfrm>
          <a:prstGeom prst="rect">
            <a:avLst/>
          </a:prstGeom>
          <a:ln w="0">
            <a:noFill/>
          </a:ln>
        </p:spPr>
      </p:pic>
      <p:pic>
        <p:nvPicPr>
          <p:cNvPr id="346" name="Picture 6"/>
          <p:cNvPicPr/>
          <p:nvPr/>
        </p:nvPicPr>
        <p:blipFill>
          <a:blip r:embed="rId5"/>
          <a:stretch/>
        </p:blipFill>
        <p:spPr>
          <a:xfrm>
            <a:off x="9161280" y="1103760"/>
            <a:ext cx="2809440" cy="1872000"/>
          </a:xfrm>
          <a:prstGeom prst="rect">
            <a:avLst/>
          </a:prstGeom>
          <a:ln w="0">
            <a:noFill/>
          </a:ln>
        </p:spPr>
      </p:pic>
      <p:pic>
        <p:nvPicPr>
          <p:cNvPr id="347" name="Picture 9"/>
          <p:cNvPicPr/>
          <p:nvPr/>
        </p:nvPicPr>
        <p:blipFill>
          <a:blip r:embed="rId6"/>
          <a:stretch/>
        </p:blipFill>
        <p:spPr>
          <a:xfrm>
            <a:off x="413640" y="3632760"/>
            <a:ext cx="2128320" cy="2128320"/>
          </a:xfrm>
          <a:prstGeom prst="rect">
            <a:avLst/>
          </a:prstGeom>
          <a:ln w="0">
            <a:noFill/>
          </a:ln>
        </p:spPr>
      </p:pic>
      <p:pic>
        <p:nvPicPr>
          <p:cNvPr id="348" name="Picture 10"/>
          <p:cNvPicPr/>
          <p:nvPr/>
        </p:nvPicPr>
        <p:blipFill>
          <a:blip r:embed="rId7"/>
          <a:srcRect l="12208" t="12246" r="10989" b="10233"/>
          <a:stretch/>
        </p:blipFill>
        <p:spPr>
          <a:xfrm>
            <a:off x="2932560" y="3905640"/>
            <a:ext cx="1734120" cy="1750320"/>
          </a:xfrm>
          <a:prstGeom prst="rect">
            <a:avLst/>
          </a:prstGeom>
          <a:ln w="0">
            <a:noFill/>
          </a:ln>
        </p:spPr>
      </p:pic>
      <p:pic>
        <p:nvPicPr>
          <p:cNvPr id="349" name="Picture 12"/>
          <p:cNvPicPr/>
          <p:nvPr/>
        </p:nvPicPr>
        <p:blipFill>
          <a:blip r:embed="rId8"/>
          <a:srcRect l="8670" t="23705" r="9777" b="25436"/>
          <a:stretch/>
        </p:blipFill>
        <p:spPr>
          <a:xfrm>
            <a:off x="498240" y="1166400"/>
            <a:ext cx="2590560" cy="1614960"/>
          </a:xfrm>
          <a:prstGeom prst="rect">
            <a:avLst/>
          </a:prstGeom>
          <a:ln w="0">
            <a:noFill/>
          </a:ln>
        </p:spPr>
      </p:pic>
      <p:sp>
        <p:nvSpPr>
          <p:cNvPr id="350" name="Google Shape;344;p35"/>
          <p:cNvSpPr/>
          <p:nvPr/>
        </p:nvSpPr>
        <p:spPr>
          <a:xfrm>
            <a:off x="92880" y="2781360"/>
            <a:ext cx="5883840" cy="509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ct val="100000"/>
              </a:lnSpc>
            </a:pPr>
            <a:r>
              <a:rPr lang="en-US" sz="3000" b="0" strike="noStrike" spc="-1" dirty="0">
                <a:solidFill>
                  <a:schemeClr val="dk1"/>
                </a:solidFill>
                <a:latin typeface="Montserrat"/>
                <a:ea typeface="Arial"/>
              </a:rPr>
              <a:t>Tourniquet</a:t>
            </a:r>
            <a:endParaRPr lang="en-GB" sz="3000" b="0" strike="noStrike" spc="-1" dirty="0">
              <a:solidFill>
                <a:srgbClr val="000000"/>
              </a:solidFill>
              <a:latin typeface="Arial"/>
            </a:endParaRPr>
          </a:p>
        </p:txBody>
      </p:sp>
      <p:sp>
        <p:nvSpPr>
          <p:cNvPr id="351" name="Google Shape;344;p35"/>
          <p:cNvSpPr/>
          <p:nvPr/>
        </p:nvSpPr>
        <p:spPr>
          <a:xfrm>
            <a:off x="6206400" y="2737800"/>
            <a:ext cx="5888880" cy="615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ct val="100000"/>
              </a:lnSpc>
            </a:pPr>
            <a:r>
              <a:rPr lang="en-US" sz="3000" b="0" strike="noStrike" spc="-1" dirty="0">
                <a:solidFill>
                  <a:schemeClr val="dk1"/>
                </a:solidFill>
                <a:latin typeface="Montserrat"/>
                <a:ea typeface="Arial"/>
              </a:rPr>
              <a:t>Compression bandage</a:t>
            </a:r>
            <a:endParaRPr lang="en-GB" sz="3000" b="0" strike="noStrike" spc="-1" dirty="0">
              <a:solidFill>
                <a:srgbClr val="000000"/>
              </a:solidFill>
              <a:latin typeface="Arial"/>
            </a:endParaRPr>
          </a:p>
        </p:txBody>
      </p:sp>
      <p:pic>
        <p:nvPicPr>
          <p:cNvPr id="352" name="Picture 23"/>
          <p:cNvPicPr/>
          <p:nvPr/>
        </p:nvPicPr>
        <p:blipFill>
          <a:blip r:embed="rId9"/>
          <a:stretch/>
        </p:blipFill>
        <p:spPr>
          <a:xfrm>
            <a:off x="6899760" y="3577680"/>
            <a:ext cx="1308240" cy="1898640"/>
          </a:xfrm>
          <a:prstGeom prst="rect">
            <a:avLst/>
          </a:prstGeom>
          <a:ln w="0">
            <a:noFill/>
          </a:ln>
        </p:spPr>
      </p:pic>
      <p:pic>
        <p:nvPicPr>
          <p:cNvPr id="353" name="Picture 24"/>
          <p:cNvPicPr/>
          <p:nvPr/>
        </p:nvPicPr>
        <p:blipFill>
          <a:blip r:embed="rId10"/>
          <a:srcRect t="9795" b="17606"/>
          <a:stretch/>
        </p:blipFill>
        <p:spPr>
          <a:xfrm>
            <a:off x="8992440" y="3647520"/>
            <a:ext cx="2661480" cy="1931760"/>
          </a:xfrm>
          <a:prstGeom prst="rect">
            <a:avLst/>
          </a:prstGeom>
          <a:ln w="0">
            <a:noFill/>
          </a:ln>
        </p:spPr>
      </p:pic>
      <p:sp>
        <p:nvSpPr>
          <p:cNvPr id="354" name="Google Shape;344;p35"/>
          <p:cNvSpPr/>
          <p:nvPr/>
        </p:nvSpPr>
        <p:spPr>
          <a:xfrm>
            <a:off x="111960" y="5378760"/>
            <a:ext cx="5883840" cy="5094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ct val="100000"/>
              </a:lnSpc>
            </a:pPr>
            <a:r>
              <a:rPr lang="en-GB" sz="3000" b="0" strike="noStrike" spc="-1" dirty="0">
                <a:solidFill>
                  <a:schemeClr val="dk1"/>
                </a:solidFill>
                <a:latin typeface="Montserrat"/>
                <a:ea typeface="Arial"/>
              </a:rPr>
              <a:t>Occlusive dressing</a:t>
            </a:r>
            <a:endParaRPr lang="en-GB" sz="3000" b="0" strike="noStrike" spc="-1" dirty="0">
              <a:solidFill>
                <a:srgbClr val="000000"/>
              </a:solidFill>
              <a:latin typeface="Arial"/>
            </a:endParaRPr>
          </a:p>
        </p:txBody>
      </p:sp>
      <p:sp>
        <p:nvSpPr>
          <p:cNvPr id="355" name="Google Shape;344;p35"/>
          <p:cNvSpPr/>
          <p:nvPr/>
        </p:nvSpPr>
        <p:spPr>
          <a:xfrm>
            <a:off x="6206400" y="5439600"/>
            <a:ext cx="5888880" cy="61560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noAutofit/>
          </a:bodyPr>
          <a:lstStyle/>
          <a:p>
            <a:pPr algn="ctr">
              <a:lnSpc>
                <a:spcPct val="100000"/>
              </a:lnSpc>
            </a:pPr>
            <a:r>
              <a:rPr lang="en-GB" sz="3000" b="0" strike="noStrike" spc="-1" dirty="0">
                <a:solidFill>
                  <a:schemeClr val="dk1"/>
                </a:solidFill>
                <a:latin typeface="Montserrat"/>
                <a:ea typeface="Arial"/>
              </a:rPr>
              <a:t>Compressive gau</a:t>
            </a:r>
            <a:r>
              <a:rPr lang="en-GB" sz="3000" spc="-1" dirty="0">
                <a:solidFill>
                  <a:schemeClr val="dk1"/>
                </a:solidFill>
                <a:latin typeface="Montserrat"/>
                <a:ea typeface="Arial"/>
              </a:rPr>
              <a:t>ze</a:t>
            </a:r>
            <a:endParaRPr lang="en-GB" sz="3000" b="0" strike="noStrike" spc="-1" dirty="0">
              <a:solidFill>
                <a:srgbClr val="000000"/>
              </a:solidFill>
              <a:latin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4" name="Diagram 2"/>
          <p:cNvGrpSpPr/>
          <p:nvPr/>
        </p:nvGrpSpPr>
        <p:grpSpPr>
          <a:xfrm>
            <a:off x="1952486" y="1321833"/>
            <a:ext cx="8126486" cy="5417512"/>
            <a:chOff x="1614240" y="1092960"/>
            <a:chExt cx="6719400" cy="4479480"/>
          </a:xfrm>
        </p:grpSpPr>
        <p:sp>
          <p:nvSpPr>
            <p:cNvPr id="485" name="Rectangle 484"/>
            <p:cNvSpPr/>
            <p:nvPr/>
          </p:nvSpPr>
          <p:spPr>
            <a:xfrm>
              <a:off x="1614240" y="1092960"/>
              <a:ext cx="6719400" cy="4479480"/>
            </a:xfrm>
            <a:prstGeom prst="rect">
              <a:avLst/>
            </a:prstGeom>
            <a:noFill/>
            <a:ln w="0">
              <a:noFill/>
            </a:ln>
          </p:spPr>
          <p:style>
            <a:lnRef idx="0">
              <a:scrgbClr r="0" g="0" b="0"/>
            </a:lnRef>
            <a:fillRef idx="0">
              <a:scrgbClr r="0" g="0" b="0"/>
            </a:fillRef>
            <a:effectRef idx="0">
              <a:scrgbClr r="0" g="0" b="0"/>
            </a:effectRef>
            <a:fontRef idx="minor"/>
          </p:style>
          <p:txBody>
            <a:bodyPr lIns="108847" tIns="54423" rIns="108847" bIns="54423" anchor="t">
              <a:noAutofit/>
            </a:bodyPr>
            <a:lstStyle/>
            <a:p>
              <a:pPr>
                <a:lnSpc>
                  <a:spcPct val="100000"/>
                </a:lnSpc>
              </a:pPr>
              <a:endParaRPr lang="en-GB" sz="2177" spc="-1">
                <a:solidFill>
                  <a:srgbClr val="000000"/>
                </a:solidFill>
                <a:latin typeface="Arial"/>
                <a:ea typeface="DejaVu Sans"/>
              </a:endParaRPr>
            </a:p>
          </p:txBody>
        </p:sp>
        <p:sp>
          <p:nvSpPr>
            <p:cNvPr id="486" name="Oval 485"/>
            <p:cNvSpPr/>
            <p:nvPr/>
          </p:nvSpPr>
          <p:spPr>
            <a:xfrm>
              <a:off x="2124360" y="1092960"/>
              <a:ext cx="5591160" cy="4479480"/>
            </a:xfrm>
            <a:prstGeom prst="ellipse">
              <a:avLst/>
            </a:prstGeom>
            <a:solidFill>
              <a:srgbClr val="00B050"/>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1886094" tIns="-588642" rIns="1886094" bIns="4326434" numCol="1" spcCol="1440" anchor="ctr">
              <a:noAutofit/>
            </a:bodyPr>
            <a:lstStyle/>
            <a:p>
              <a:pPr algn="ctr" defTabSz="860319">
                <a:lnSpc>
                  <a:spcPct val="90000"/>
                </a:lnSpc>
                <a:spcAft>
                  <a:spcPts val="678"/>
                </a:spcAft>
                <a:tabLst>
                  <a:tab pos="0" algn="l"/>
                </a:tabLst>
              </a:pPr>
              <a:endParaRPr lang="en-GB" sz="1935" spc="-1" dirty="0">
                <a:solidFill>
                  <a:srgbClr val="000000"/>
                </a:solidFill>
                <a:latin typeface="Arial"/>
              </a:endParaRPr>
            </a:p>
            <a:p>
              <a:pPr algn="ctr" defTabSz="860319">
                <a:lnSpc>
                  <a:spcPct val="90000"/>
                </a:lnSpc>
                <a:spcAft>
                  <a:spcPts val="678"/>
                </a:spcAft>
                <a:tabLst>
                  <a:tab pos="0" algn="l"/>
                </a:tabLst>
              </a:pPr>
              <a:endParaRPr lang="en-GB" sz="1935" spc="-1" dirty="0">
                <a:solidFill>
                  <a:srgbClr val="000000"/>
                </a:solidFill>
                <a:latin typeface="Arial"/>
              </a:endParaRPr>
            </a:p>
            <a:p>
              <a:pPr algn="ctr" defTabSz="860319">
                <a:lnSpc>
                  <a:spcPct val="90000"/>
                </a:lnSpc>
                <a:spcAft>
                  <a:spcPts val="678"/>
                </a:spcAft>
                <a:tabLst>
                  <a:tab pos="0" algn="l"/>
                </a:tabLst>
              </a:pPr>
              <a:r>
                <a:rPr lang="en-GB" sz="1935" spc="-1" dirty="0">
                  <a:solidFill>
                    <a:schemeClr val="lt1"/>
                  </a:solidFill>
                  <a:latin typeface="Montserrat"/>
                  <a:ea typeface="Arial"/>
                </a:rPr>
                <a:t>Green Zone</a:t>
              </a:r>
              <a:endParaRPr lang="en-GB" sz="1935" spc="-1" dirty="0">
                <a:solidFill>
                  <a:srgbClr val="000000"/>
                </a:solidFill>
                <a:latin typeface="Arial"/>
              </a:endParaRPr>
            </a:p>
            <a:p>
              <a:pPr algn="ctr" defTabSz="860319">
                <a:lnSpc>
                  <a:spcPct val="90000"/>
                </a:lnSpc>
                <a:spcAft>
                  <a:spcPts val="678"/>
                </a:spcAft>
                <a:tabLst>
                  <a:tab pos="0" algn="l"/>
                </a:tabLst>
              </a:pPr>
              <a:r>
                <a:rPr lang="en-US" sz="1935" spc="-1" dirty="0">
                  <a:solidFill>
                    <a:schemeClr val="lt1"/>
                  </a:solidFill>
                  <a:latin typeface="Inria Sans"/>
                  <a:ea typeface="Arial"/>
                </a:rPr>
                <a:t> </a:t>
              </a:r>
              <a:endParaRPr lang="en-GB" sz="1935" spc="-1" dirty="0">
                <a:solidFill>
                  <a:srgbClr val="000000"/>
                </a:solidFill>
                <a:latin typeface="Arial"/>
              </a:endParaRPr>
            </a:p>
          </p:txBody>
        </p:sp>
        <p:sp>
          <p:nvSpPr>
            <p:cNvPr id="487" name="Oval 486"/>
            <p:cNvSpPr/>
            <p:nvPr/>
          </p:nvSpPr>
          <p:spPr>
            <a:xfrm>
              <a:off x="2657520" y="1989000"/>
              <a:ext cx="4547160" cy="3583440"/>
            </a:xfrm>
            <a:prstGeom prst="ellipse">
              <a:avLst/>
            </a:prstGeom>
            <a:solidFill>
              <a:srgbClr val="FFBF00"/>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1310077" tIns="-332635" rIns="1310077" bIns="3337236" numCol="1" spcCol="1440" anchor="ctr">
              <a:noAutofit/>
            </a:bodyPr>
            <a:lstStyle/>
            <a:p>
              <a:pPr algn="ctr" defTabSz="752779">
                <a:lnSpc>
                  <a:spcPct val="90000"/>
                </a:lnSpc>
                <a:spcAft>
                  <a:spcPts val="593"/>
                </a:spcAft>
                <a:tabLst>
                  <a:tab pos="0" algn="l"/>
                </a:tabLst>
              </a:pPr>
              <a:endParaRPr lang="en-GB" sz="1693" spc="-1" dirty="0">
                <a:solidFill>
                  <a:srgbClr val="000000"/>
                </a:solidFill>
                <a:latin typeface="Arial"/>
              </a:endParaRPr>
            </a:p>
            <a:p>
              <a:pPr algn="ctr" defTabSz="752779">
                <a:lnSpc>
                  <a:spcPct val="90000"/>
                </a:lnSpc>
                <a:spcAft>
                  <a:spcPts val="593"/>
                </a:spcAft>
                <a:tabLst>
                  <a:tab pos="0" algn="l"/>
                </a:tabLst>
              </a:pPr>
              <a:endParaRPr lang="en-GB" sz="1693" spc="-1" dirty="0">
                <a:solidFill>
                  <a:srgbClr val="000000"/>
                </a:solidFill>
                <a:latin typeface="Arial"/>
              </a:endParaRPr>
            </a:p>
            <a:p>
              <a:pPr algn="ctr" defTabSz="752779">
                <a:lnSpc>
                  <a:spcPct val="90000"/>
                </a:lnSpc>
                <a:spcAft>
                  <a:spcPts val="593"/>
                </a:spcAft>
                <a:tabLst>
                  <a:tab pos="0" algn="l"/>
                </a:tabLst>
              </a:pPr>
              <a:r>
                <a:rPr lang="en-GB" sz="1693" spc="-1" dirty="0">
                  <a:solidFill>
                    <a:schemeClr val="lt1"/>
                  </a:solidFill>
                  <a:latin typeface="Montserrat"/>
                </a:rPr>
                <a:t>Orange Zone</a:t>
              </a:r>
              <a:endParaRPr lang="en-GB" sz="1693" spc="-1" dirty="0">
                <a:solidFill>
                  <a:srgbClr val="000000"/>
                </a:solidFill>
                <a:latin typeface="Arial"/>
              </a:endParaRPr>
            </a:p>
          </p:txBody>
        </p:sp>
        <p:sp>
          <p:nvSpPr>
            <p:cNvPr id="488" name="Oval 487"/>
            <p:cNvSpPr/>
            <p:nvPr/>
          </p:nvSpPr>
          <p:spPr>
            <a:xfrm>
              <a:off x="3330360" y="2885040"/>
              <a:ext cx="3287160" cy="2687400"/>
            </a:xfrm>
            <a:prstGeom prst="ellipse">
              <a:avLst/>
            </a:prstGeom>
            <a:solidFill>
              <a:srgbClr val="FF0000"/>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708809" tIns="-151950" rIns="708809" bIns="2305371" numCol="1" spcCol="1440" anchor="ctr">
              <a:noAutofit/>
            </a:bodyPr>
            <a:lstStyle/>
            <a:p>
              <a:pPr algn="ctr" defTabSz="806331">
                <a:lnSpc>
                  <a:spcPct val="90000"/>
                </a:lnSpc>
                <a:spcAft>
                  <a:spcPts val="634"/>
                </a:spcAft>
                <a:tabLst>
                  <a:tab pos="0" algn="l"/>
                </a:tabLst>
              </a:pPr>
              <a:endParaRPr lang="en-GB" sz="1814" spc="-1" dirty="0">
                <a:solidFill>
                  <a:srgbClr val="000000"/>
                </a:solidFill>
                <a:latin typeface="Arial"/>
              </a:endParaRPr>
            </a:p>
            <a:p>
              <a:pPr algn="ctr" defTabSz="806331">
                <a:lnSpc>
                  <a:spcPct val="90000"/>
                </a:lnSpc>
                <a:spcAft>
                  <a:spcPts val="634"/>
                </a:spcAft>
                <a:tabLst>
                  <a:tab pos="0" algn="l"/>
                </a:tabLst>
              </a:pPr>
              <a:endParaRPr lang="en-GB" sz="1814" spc="-1" dirty="0">
                <a:solidFill>
                  <a:srgbClr val="000000"/>
                </a:solidFill>
                <a:latin typeface="Arial"/>
              </a:endParaRPr>
            </a:p>
            <a:p>
              <a:pPr algn="ctr" defTabSz="806331">
                <a:lnSpc>
                  <a:spcPct val="90000"/>
                </a:lnSpc>
                <a:spcAft>
                  <a:spcPts val="634"/>
                </a:spcAft>
                <a:tabLst>
                  <a:tab pos="0" algn="l"/>
                </a:tabLst>
              </a:pPr>
              <a:endParaRPr lang="en-GB" sz="1814" spc="-1" dirty="0">
                <a:solidFill>
                  <a:srgbClr val="000000"/>
                </a:solidFill>
                <a:latin typeface="Arial"/>
              </a:endParaRPr>
            </a:p>
            <a:p>
              <a:pPr algn="ctr" defTabSz="806331">
                <a:lnSpc>
                  <a:spcPct val="90000"/>
                </a:lnSpc>
                <a:spcAft>
                  <a:spcPts val="634"/>
                </a:spcAft>
                <a:tabLst>
                  <a:tab pos="0" algn="l"/>
                </a:tabLst>
              </a:pPr>
              <a:r>
                <a:rPr lang="en-US" sz="1814" spc="-1" dirty="0">
                  <a:solidFill>
                    <a:schemeClr val="lt1"/>
                  </a:solidFill>
                  <a:latin typeface="Montserrat"/>
                  <a:ea typeface="Arial"/>
                </a:rPr>
                <a:t>Red Zone</a:t>
              </a:r>
              <a:endParaRPr lang="en-GB" sz="1814" spc="-1" dirty="0">
                <a:solidFill>
                  <a:srgbClr val="000000"/>
                </a:solidFill>
                <a:latin typeface="Arial"/>
              </a:endParaRPr>
            </a:p>
          </p:txBody>
        </p:sp>
        <p:sp>
          <p:nvSpPr>
            <p:cNvPr id="489" name="Oval 488"/>
            <p:cNvSpPr/>
            <p:nvPr/>
          </p:nvSpPr>
          <p:spPr>
            <a:xfrm>
              <a:off x="4260240" y="4074480"/>
              <a:ext cx="1427400" cy="1204920"/>
            </a:xfrm>
            <a:prstGeom prst="ellipse">
              <a:avLst/>
            </a:prstGeom>
            <a:solidFill>
              <a:srgbClr val="111111"/>
            </a:solidFill>
            <a:ln>
              <a:noFill/>
            </a:ln>
            <a:scene3d>
              <a:camera prst="orthographicFront">
                <a:rot lat="0" lon="0" rev="0"/>
              </a:camera>
              <a:lightRig rig="glow" dir="t">
                <a:rot lat="0" lon="0" rev="14100000"/>
              </a:lightRig>
            </a:scene3d>
            <a:sp3d prstMaterial="softEdge">
              <a:bevelT w="127000" prst="artDeco"/>
            </a:sp3d>
          </p:spPr>
          <p:style>
            <a:lnRef idx="2">
              <a:scrgbClr r="0" g="0" b="0"/>
            </a:lnRef>
            <a:fillRef idx="0">
              <a:scrgbClr r="0" g="0" b="0"/>
            </a:fillRef>
            <a:effectRef idx="0">
              <a:scrgbClr r="0" g="0" b="0"/>
            </a:effectRef>
            <a:fontRef idx="minor"/>
          </p:style>
          <p:txBody>
            <a:bodyPr lIns="128874" tIns="311737" rIns="128874" bIns="311737" numCol="1" spcCol="1440" anchor="ctr">
              <a:noAutofit/>
            </a:bodyPr>
            <a:lstStyle/>
            <a:p>
              <a:pPr algn="ctr" defTabSz="806331">
                <a:lnSpc>
                  <a:spcPct val="90000"/>
                </a:lnSpc>
                <a:spcAft>
                  <a:spcPts val="634"/>
                </a:spcAft>
                <a:tabLst>
                  <a:tab pos="0" algn="l"/>
                </a:tabLst>
              </a:pPr>
              <a:r>
                <a:rPr lang="en-US" sz="1814" spc="-1">
                  <a:solidFill>
                    <a:schemeClr val="lt1"/>
                  </a:solidFill>
                  <a:latin typeface="Arial"/>
                  <a:ea typeface="Arial"/>
                </a:rPr>
                <a:t> </a:t>
              </a:r>
              <a:endParaRPr lang="en-GB" sz="1814" spc="-1">
                <a:solidFill>
                  <a:srgbClr val="FFFFFF"/>
                </a:solidFill>
                <a:latin typeface="Arial"/>
              </a:endParaRPr>
            </a:p>
          </p:txBody>
        </p:sp>
      </p:grpSp>
      <p:pic>
        <p:nvPicPr>
          <p:cNvPr id="490" name="Graphic 5" descr="Danger outline"/>
          <p:cNvPicPr/>
          <p:nvPr/>
        </p:nvPicPr>
        <p:blipFill>
          <a:blip r:embed="rId3"/>
          <a:stretch/>
        </p:blipFill>
        <p:spPr>
          <a:xfrm>
            <a:off x="5558791" y="5141477"/>
            <a:ext cx="913005" cy="913005"/>
          </a:xfrm>
          <a:prstGeom prst="rect">
            <a:avLst/>
          </a:prstGeom>
          <a:ln w="0">
            <a:noFill/>
          </a:ln>
        </p:spPr>
      </p:pic>
      <p:sp>
        <p:nvSpPr>
          <p:cNvPr id="491" name="PlaceHolder 1"/>
          <p:cNvSpPr>
            <a:spLocks noGrp="1"/>
          </p:cNvSpPr>
          <p:nvPr>
            <p:ph type="title"/>
          </p:nvPr>
        </p:nvSpPr>
        <p:spPr>
          <a:xfrm>
            <a:off x="415572" y="178509"/>
            <a:ext cx="11359230" cy="762361"/>
          </a:xfrm>
          <a:prstGeom prst="rect">
            <a:avLst/>
          </a:prstGeom>
          <a:noFill/>
          <a:ln w="0">
            <a:noFill/>
          </a:ln>
        </p:spPr>
        <p:txBody>
          <a:bodyPr lIns="110588" tIns="110588" rIns="110588" bIns="110588" anchor="t">
            <a:noAutofit/>
          </a:bodyPr>
          <a:lstStyle/>
          <a:p>
            <a:pPr>
              <a:lnSpc>
                <a:spcPct val="100000"/>
              </a:lnSpc>
              <a:tabLst>
                <a:tab pos="0" algn="l"/>
              </a:tabLst>
            </a:pPr>
            <a:r>
              <a:rPr lang="en-GB" sz="3386" spc="-1" dirty="0">
                <a:solidFill>
                  <a:schemeClr val="lt1"/>
                </a:solidFill>
                <a:highlight>
                  <a:srgbClr val="BD131E"/>
                </a:highlight>
                <a:latin typeface="Inria Sans"/>
                <a:ea typeface="Helvetica Neue"/>
              </a:rPr>
              <a:t>PHASES OF MEDICAL CARE</a:t>
            </a:r>
            <a:br>
              <a:rPr sz="3386" dirty="0"/>
            </a:br>
            <a:endParaRPr lang="en-GB" sz="3386" spc="-1" dirty="0">
              <a:solidFill>
                <a:srgbClr val="000000"/>
              </a:solidFill>
              <a:latin typeface="Arial"/>
            </a:endParaRPr>
          </a:p>
        </p:txBody>
      </p:sp>
      <p:sp>
        <p:nvSpPr>
          <p:cNvPr id="492" name="TextBox 18"/>
          <p:cNvSpPr/>
          <p:nvPr/>
        </p:nvSpPr>
        <p:spPr>
          <a:xfrm>
            <a:off x="375517" y="696183"/>
            <a:ext cx="2446520" cy="593759"/>
          </a:xfrm>
          <a:prstGeom prst="rect">
            <a:avLst/>
          </a:prstGeom>
          <a:noFill/>
          <a:ln w="0">
            <a:noFill/>
          </a:ln>
        </p:spPr>
        <p:style>
          <a:lnRef idx="0">
            <a:scrgbClr r="0" g="0" b="0"/>
          </a:lnRef>
          <a:fillRef idx="0">
            <a:scrgbClr r="0" g="0" b="0"/>
          </a:fillRef>
          <a:effectRef idx="0">
            <a:scrgbClr r="0" g="0" b="0"/>
          </a:effectRef>
          <a:fontRef idx="minor"/>
        </p:style>
        <p:txBody>
          <a:bodyPr wrap="none" lIns="108847" tIns="54423" rIns="108847" bIns="54423" anchor="t">
            <a:spAutoFit/>
          </a:bodyPr>
          <a:lstStyle/>
          <a:p>
            <a:pPr>
              <a:lnSpc>
                <a:spcPct val="100000"/>
              </a:lnSpc>
            </a:pPr>
            <a:r>
              <a:rPr lang="en-US" sz="3144" spc="-1">
                <a:solidFill>
                  <a:schemeClr val="lt2"/>
                </a:solidFill>
                <a:latin typeface="Inria Sans"/>
                <a:ea typeface="Arial"/>
              </a:rPr>
              <a:t>Zones of Care</a:t>
            </a:r>
            <a:endParaRPr lang="en-GB" sz="3144" spc="-1">
              <a:solidFill>
                <a:srgbClr val="000000"/>
              </a:solidFill>
              <a:latin typeface="Arial"/>
            </a:endParaRPr>
          </a:p>
        </p:txBody>
      </p:sp>
      <p:pic>
        <p:nvPicPr>
          <p:cNvPr id="2" name="Picture 1">
            <a:extLst>
              <a:ext uri="{FF2B5EF4-FFF2-40B4-BE49-F238E27FC236}">
                <a16:creationId xmlns:a16="http://schemas.microsoft.com/office/drawing/2014/main" id="{312DE55F-4205-7D25-C620-B02D3E0D75E8}"/>
              </a:ext>
            </a:extLst>
          </p:cNvPr>
          <p:cNvPicPr/>
          <p:nvPr/>
        </p:nvPicPr>
        <p:blipFill>
          <a:blip r:embed="rId4"/>
          <a:stretch/>
        </p:blipFill>
        <p:spPr>
          <a:xfrm>
            <a:off x="439612" y="277943"/>
            <a:ext cx="11561888" cy="6461402"/>
          </a:xfrm>
          <a:prstGeom prst="rect">
            <a:avLst/>
          </a:prstGeom>
          <a:ln w="0">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3" name="TextBox 20"/>
          <p:cNvSpPr/>
          <p:nvPr/>
        </p:nvSpPr>
        <p:spPr>
          <a:xfrm>
            <a:off x="3666600" y="3264120"/>
            <a:ext cx="4856760" cy="6973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chor="t">
            <a:spAutoFit/>
          </a:bodyPr>
          <a:lstStyle/>
          <a:p>
            <a:pPr>
              <a:lnSpc>
                <a:spcPct val="100000"/>
              </a:lnSpc>
            </a:pPr>
            <a:endParaRPr lang="en-GB" sz="1870" b="0" strike="noStrike" spc="-1">
              <a:solidFill>
                <a:srgbClr val="000000"/>
              </a:solidFill>
              <a:latin typeface="Arial"/>
            </a:endParaRPr>
          </a:p>
        </p:txBody>
      </p:sp>
      <p:pic>
        <p:nvPicPr>
          <p:cNvPr id="364" name="Picture 363"/>
          <p:cNvPicPr/>
          <p:nvPr/>
        </p:nvPicPr>
        <p:blipFill>
          <a:blip r:embed="rId2"/>
          <a:stretch/>
        </p:blipFill>
        <p:spPr>
          <a:xfrm>
            <a:off x="705960" y="717120"/>
            <a:ext cx="10696680" cy="5173560"/>
          </a:xfrm>
          <a:prstGeom prst="rect">
            <a:avLst/>
          </a:prstGeom>
          <a:ln w="0">
            <a:noFill/>
          </a:ln>
        </p:spPr>
      </p:pic>
    </p:spTree>
  </p:cSld>
  <p:clrMapOvr>
    <a:masterClrMapping/>
  </p:clrMapOvr>
</p:sld>
</file>

<file path=ppt/theme/theme1.xml><?xml version="1.0" encoding="utf-8"?>
<a:theme xmlns:a="http://schemas.openxmlformats.org/drawingml/2006/main" name="Simple Light">
  <a:themeElements>
    <a:clrScheme name="Simple Light">
      <a:dk1>
        <a:srgbClr val="BD1823"/>
      </a:dk1>
      <a:lt1>
        <a:srgbClr val="FFFFFF"/>
      </a:lt1>
      <a:dk2>
        <a:srgbClr val="595959"/>
      </a:dk2>
      <a:lt2>
        <a:srgbClr val="EEEEEE"/>
      </a:lt2>
      <a:accent1>
        <a:srgbClr val="BD1823"/>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BD1823"/>
      </a:dk1>
      <a:lt1>
        <a:srgbClr val="FFFFFF"/>
      </a:lt1>
      <a:dk2>
        <a:srgbClr val="595959"/>
      </a:dk2>
      <a:lt2>
        <a:srgbClr val="EEEEEE"/>
      </a:lt2>
      <a:accent1>
        <a:srgbClr val="BD1823"/>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BD1823"/>
      </a:dk1>
      <a:lt1>
        <a:srgbClr val="FFFFFF"/>
      </a:lt1>
      <a:dk2>
        <a:srgbClr val="595959"/>
      </a:dk2>
      <a:lt2>
        <a:srgbClr val="EEEEEE"/>
      </a:lt2>
      <a:accent1>
        <a:srgbClr val="BD1823"/>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BD1823"/>
      </a:dk1>
      <a:lt1>
        <a:srgbClr val="FFFFFF"/>
      </a:lt1>
      <a:dk2>
        <a:srgbClr val="595959"/>
      </a:dk2>
      <a:lt2>
        <a:srgbClr val="EEEEEE"/>
      </a:lt2>
      <a:accent1>
        <a:srgbClr val="BD1823"/>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5.xml><?xml version="1.0" encoding="utf-8"?>
<a:theme xmlns:a="http://schemas.openxmlformats.org/drawingml/2006/main" name="Simple Light">
  <a:themeElements>
    <a:clrScheme name="Simple Light">
      <a:dk1>
        <a:srgbClr val="BD1823"/>
      </a:dk1>
      <a:lt1>
        <a:srgbClr val="FFFFFF"/>
      </a:lt1>
      <a:dk2>
        <a:srgbClr val="595959"/>
      </a:dk2>
      <a:lt2>
        <a:srgbClr val="EEEEEE"/>
      </a:lt2>
      <a:accent1>
        <a:srgbClr val="BD1823"/>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majorFont>
      <a:minorFont>
        <a:latin typeface="Arial"/>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tint val="100000"/>
                <a:shade val="100000"/>
              </a:schemeClr>
            </a:gs>
            <a:gs pos="100000">
              <a:schemeClr val="phClr">
                <a:tint val="50000"/>
                <a:shade val="100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6.xml><?xml version="1.0" encoding="utf-8"?>
<a:theme xmlns:a="http://schemas.openxmlformats.org/drawingml/2006/main" name="Office Theme">
  <a:themeElements>
    <a:clrScheme name="LibreOffice">
      <a:dk1>
        <a:srgbClr val="000000"/>
      </a:dk1>
      <a:lt1>
        <a:srgbClr val="FFFFFF"/>
      </a:lt1>
      <a:dk2>
        <a:srgbClr val="000000"/>
      </a:dk2>
      <a:lt2>
        <a:srgbClr val="FFFFFF"/>
      </a:lt2>
      <a:accent1>
        <a:srgbClr val="18A303"/>
      </a:accent1>
      <a:accent2>
        <a:srgbClr val="0369A3"/>
      </a:accent2>
      <a:accent3>
        <a:srgbClr val="A33E03"/>
      </a:accent3>
      <a:accent4>
        <a:srgbClr val="8E03A3"/>
      </a:accent4>
      <a:accent5>
        <a:srgbClr val="C99C00"/>
      </a:accent5>
      <a:accent6>
        <a:srgbClr val="C9211E"/>
      </a:accent6>
      <a:hlink>
        <a:srgbClr val="0000EE"/>
      </a:hlink>
      <a:folHlink>
        <a:srgbClr val="551A8B"/>
      </a:folHlink>
    </a:clrScheme>
    <a:fontScheme name="Office">
      <a:majorFont>
        <a:latin typeface="Arial"/>
        <a:ea typeface="DejaVu Sans"/>
        <a:cs typeface="DejaVu Sans"/>
      </a:majorFont>
      <a:minorFont>
        <a:latin typeface="Arial"/>
        <a:ea typeface="DejaVu Sans"/>
        <a:cs typeface="DejaVu Sans"/>
      </a:minorFont>
    </a:fontScheme>
    <a:fmtScheme>
      <a:fillStyleLst>
        <a:solidFill>
          <a:schemeClr val="phClr"/>
        </a:solidFill>
        <a:solidFill>
          <a:schemeClr val="phClr"/>
        </a:solidFill>
        <a:solidFill>
          <a:schemeClr val="phClr"/>
        </a:solidFill>
      </a:fillStyleLst>
      <a:lnStyleLst>
        <a:ln w="6350" cap="flat" cmpd="sng" algn="ctr">
          <a:prstDash val="solid"/>
          <a:miter/>
        </a:ln>
        <a:ln w="6350" cap="flat" cmpd="sng" algn="ctr">
          <a:prstDash val="solid"/>
          <a:miter/>
        </a:ln>
        <a:ln w="6350" cap="flat" cmpd="sng" algn="ctr">
          <a:prstDash val="solid"/>
          <a:miter/>
        </a:ln>
      </a:lnStyleLst>
      <a:effectStyleLst>
        <a:effectStyle>
          <a:effectLst/>
        </a:effectStyle>
        <a:effectStyle>
          <a:effectLst/>
        </a:effectStyle>
        <a:effectStyle>
          <a:effectLst/>
        </a:effectStyle>
      </a:effectStyleLst>
      <a:bgFillStyleLst>
        <a:solidFill>
          <a:schemeClr val="phClr"/>
        </a:solidFill>
        <a:solidFill>
          <a:schemeClr val="phClr"/>
        </a:solidFill>
        <a:solidFill>
          <a:schemeClr val="phClr"/>
        </a:soli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49875</TotalTime>
  <Words>577</Words>
  <Application>Microsoft Office PowerPoint</Application>
  <PresentationFormat>Widescreen</PresentationFormat>
  <Paragraphs>83</Paragraphs>
  <Slides>39</Slides>
  <Notes>11</Notes>
  <HiddenSlides>0</HiddenSlides>
  <MMClips>0</MMClips>
  <ScaleCrop>false</ScaleCrop>
  <HeadingPairs>
    <vt:vector size="6" baseType="variant">
      <vt:variant>
        <vt:lpstr>Fonts Used</vt:lpstr>
      </vt:variant>
      <vt:variant>
        <vt:i4>8</vt:i4>
      </vt:variant>
      <vt:variant>
        <vt:lpstr>Theme</vt:lpstr>
      </vt:variant>
      <vt:variant>
        <vt:i4>5</vt:i4>
      </vt:variant>
      <vt:variant>
        <vt:lpstr>Slide Titles</vt:lpstr>
      </vt:variant>
      <vt:variant>
        <vt:i4>39</vt:i4>
      </vt:variant>
    </vt:vector>
  </HeadingPairs>
  <TitlesOfParts>
    <vt:vector size="52" baseType="lpstr">
      <vt:lpstr>Arial</vt:lpstr>
      <vt:lpstr>Inria Sans</vt:lpstr>
      <vt:lpstr>Montserrat</vt:lpstr>
      <vt:lpstr>Montserrat Medium</vt:lpstr>
      <vt:lpstr>Open Sans</vt:lpstr>
      <vt:lpstr>Symbol</vt:lpstr>
      <vt:lpstr>Times New Roman</vt:lpstr>
      <vt:lpstr>Wingdings</vt:lpstr>
      <vt:lpstr>Simple Light</vt:lpstr>
      <vt:lpstr>Simple Light</vt:lpstr>
      <vt:lpstr>Simple Light</vt:lpstr>
      <vt:lpstr>Simple Light</vt:lpstr>
      <vt:lpstr>Simple Light</vt:lpstr>
      <vt:lpstr>ПЕРВИННА ДОПОМОГА ПРИ ТРАВМАХ</vt:lpstr>
      <vt:lpstr>Fitness Disclaimer</vt:lpstr>
      <vt:lpstr>PowerPoint Presentation</vt:lpstr>
      <vt:lpstr>PowerPoint Presentation</vt:lpstr>
      <vt:lpstr>PowerPoint Presentation</vt:lpstr>
      <vt:lpstr>PowerPoint Presentation</vt:lpstr>
      <vt:lpstr>PowerPoint Presentation</vt:lpstr>
      <vt:lpstr>PHASES OF MEDICAL CARE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PHASES OF MEDICAL CARE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Questions?</vt:lpstr>
      <vt:lpstr> Корисні ресурси після завершення тренінгу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CADUS SLIDES</dc:title>
  <dc:subject/>
  <dc:creator>Julia Mavrina</dc:creator>
  <dc:description/>
  <cp:lastModifiedBy>Matthew Jones</cp:lastModifiedBy>
  <cp:revision>344</cp:revision>
  <dcterms:modified xsi:type="dcterms:W3CDTF">2023-11-20T16:55:06Z</dcterms:modified>
  <dc:language>en-GB</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HiddenSlides">
    <vt:i4>56</vt:i4>
  </property>
  <property fmtid="{D5CDD505-2E9C-101B-9397-08002B2CF9AE}" pid="3" name="MMClips">
    <vt:i4>9</vt:i4>
  </property>
  <property fmtid="{D5CDD505-2E9C-101B-9397-08002B2CF9AE}" pid="4" name="Notes">
    <vt:i4>128</vt:i4>
  </property>
  <property fmtid="{D5CDD505-2E9C-101B-9397-08002B2CF9AE}" pid="5" name="PresentationFormat">
    <vt:lpwstr>Widescreen</vt:lpwstr>
  </property>
  <property fmtid="{D5CDD505-2E9C-101B-9397-08002B2CF9AE}" pid="6" name="Slides">
    <vt:i4>171</vt:i4>
  </property>
</Properties>
</file>