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Lst>
  <p:notesMasterIdLst>
    <p:notesMasterId r:id="rId137"/>
  </p:notesMasterIdLst>
  <p:sldIdLst>
    <p:sldId id="295" r:id="rId3"/>
    <p:sldId id="976" r:id="rId4"/>
    <p:sldId id="322" r:id="rId5"/>
    <p:sldId id="1119" r:id="rId6"/>
    <p:sldId id="327" r:id="rId7"/>
    <p:sldId id="257" r:id="rId8"/>
    <p:sldId id="987" r:id="rId9"/>
    <p:sldId id="998" r:id="rId10"/>
    <p:sldId id="1121" r:id="rId11"/>
    <p:sldId id="1076" r:id="rId12"/>
    <p:sldId id="1120" r:id="rId13"/>
    <p:sldId id="990" r:id="rId14"/>
    <p:sldId id="992" r:id="rId15"/>
    <p:sldId id="993" r:id="rId16"/>
    <p:sldId id="994" r:id="rId17"/>
    <p:sldId id="319" r:id="rId18"/>
    <p:sldId id="1001" r:id="rId19"/>
    <p:sldId id="1014" r:id="rId20"/>
    <p:sldId id="1004" r:id="rId21"/>
    <p:sldId id="263" r:id="rId22"/>
    <p:sldId id="311" r:id="rId23"/>
    <p:sldId id="1006" r:id="rId24"/>
    <p:sldId id="1066" r:id="rId25"/>
    <p:sldId id="1064" r:id="rId26"/>
    <p:sldId id="979" r:id="rId27"/>
    <p:sldId id="1122" r:id="rId28"/>
    <p:sldId id="1065" r:id="rId29"/>
    <p:sldId id="1008" r:id="rId30"/>
    <p:sldId id="1007" r:id="rId31"/>
    <p:sldId id="1000" r:id="rId32"/>
    <p:sldId id="1067" r:id="rId33"/>
    <p:sldId id="265" r:id="rId34"/>
    <p:sldId id="266" r:id="rId35"/>
    <p:sldId id="1021" r:id="rId36"/>
    <p:sldId id="1009" r:id="rId37"/>
    <p:sldId id="1002" r:id="rId38"/>
    <p:sldId id="1022" r:id="rId39"/>
    <p:sldId id="267" r:id="rId40"/>
    <p:sldId id="1005" r:id="rId41"/>
    <p:sldId id="1010" r:id="rId42"/>
    <p:sldId id="1024" r:id="rId43"/>
    <p:sldId id="1025" r:id="rId44"/>
    <p:sldId id="1026" r:id="rId45"/>
    <p:sldId id="1027" r:id="rId46"/>
    <p:sldId id="1028" r:id="rId47"/>
    <p:sldId id="1123" r:id="rId48"/>
    <p:sldId id="1124" r:id="rId49"/>
    <p:sldId id="1029" r:id="rId50"/>
    <p:sldId id="277" r:id="rId51"/>
    <p:sldId id="278" r:id="rId52"/>
    <p:sldId id="279" r:id="rId53"/>
    <p:sldId id="1017" r:id="rId54"/>
    <p:sldId id="1016" r:id="rId55"/>
    <p:sldId id="1051" r:id="rId56"/>
    <p:sldId id="1052" r:id="rId57"/>
    <p:sldId id="1020" r:id="rId58"/>
    <p:sldId id="1018" r:id="rId59"/>
    <p:sldId id="1030" r:id="rId60"/>
    <p:sldId id="1031" r:id="rId61"/>
    <p:sldId id="1019" r:id="rId62"/>
    <p:sldId id="1033" r:id="rId63"/>
    <p:sldId id="1034" r:id="rId64"/>
    <p:sldId id="1035" r:id="rId65"/>
    <p:sldId id="1063" r:id="rId66"/>
    <p:sldId id="1037" r:id="rId67"/>
    <p:sldId id="1038" r:id="rId68"/>
    <p:sldId id="1039" r:id="rId69"/>
    <p:sldId id="1109" r:id="rId70"/>
    <p:sldId id="1069" r:id="rId71"/>
    <p:sldId id="1068" r:id="rId72"/>
    <p:sldId id="1023" r:id="rId73"/>
    <p:sldId id="1040" r:id="rId74"/>
    <p:sldId id="1125" r:id="rId75"/>
    <p:sldId id="1041" r:id="rId76"/>
    <p:sldId id="1042" r:id="rId77"/>
    <p:sldId id="1043" r:id="rId78"/>
    <p:sldId id="1044" r:id="rId79"/>
    <p:sldId id="285" r:id="rId80"/>
    <p:sldId id="1046" r:id="rId81"/>
    <p:sldId id="1081" r:id="rId82"/>
    <p:sldId id="1047" r:id="rId83"/>
    <p:sldId id="1080" r:id="rId84"/>
    <p:sldId id="1045" r:id="rId85"/>
    <p:sldId id="983" r:id="rId86"/>
    <p:sldId id="1048" r:id="rId87"/>
    <p:sldId id="1049" r:id="rId88"/>
    <p:sldId id="1050" r:id="rId89"/>
    <p:sldId id="995" r:id="rId90"/>
    <p:sldId id="1078" r:id="rId91"/>
    <p:sldId id="985" r:id="rId92"/>
    <p:sldId id="1079" r:id="rId93"/>
    <p:sldId id="1082" r:id="rId94"/>
    <p:sldId id="1083" r:id="rId95"/>
    <p:sldId id="1084" r:id="rId96"/>
    <p:sldId id="1089" r:id="rId97"/>
    <p:sldId id="1088" r:id="rId98"/>
    <p:sldId id="1087" r:id="rId99"/>
    <p:sldId id="1096" r:id="rId100"/>
    <p:sldId id="1095" r:id="rId101"/>
    <p:sldId id="1093" r:id="rId102"/>
    <p:sldId id="1094" r:id="rId103"/>
    <p:sldId id="1092" r:id="rId104"/>
    <p:sldId id="1098" r:id="rId105"/>
    <p:sldId id="1086" r:id="rId106"/>
    <p:sldId id="1099" r:id="rId107"/>
    <p:sldId id="1100" r:id="rId108"/>
    <p:sldId id="1101" r:id="rId109"/>
    <p:sldId id="1103" r:id="rId110"/>
    <p:sldId id="1104" r:id="rId111"/>
    <p:sldId id="1105" r:id="rId112"/>
    <p:sldId id="1106" r:id="rId113"/>
    <p:sldId id="1107" r:id="rId114"/>
    <p:sldId id="1090" r:id="rId115"/>
    <p:sldId id="1110" r:id="rId116"/>
    <p:sldId id="1085" r:id="rId117"/>
    <p:sldId id="1113" r:id="rId118"/>
    <p:sldId id="1108" r:id="rId119"/>
    <p:sldId id="980" r:id="rId120"/>
    <p:sldId id="1054" r:id="rId121"/>
    <p:sldId id="1057" r:id="rId122"/>
    <p:sldId id="1058" r:id="rId123"/>
    <p:sldId id="1059" r:id="rId124"/>
    <p:sldId id="1060" r:id="rId125"/>
    <p:sldId id="1056" r:id="rId126"/>
    <p:sldId id="1062" r:id="rId127"/>
    <p:sldId id="1055" r:id="rId128"/>
    <p:sldId id="1111" r:id="rId129"/>
    <p:sldId id="1114" r:id="rId130"/>
    <p:sldId id="1115" r:id="rId131"/>
    <p:sldId id="1118" r:id="rId132"/>
    <p:sldId id="1117" r:id="rId133"/>
    <p:sldId id="1116" r:id="rId134"/>
    <p:sldId id="1112" r:id="rId135"/>
    <p:sldId id="290" r:id="rId136"/>
  </p:sldIdLst>
  <p:sldSz cx="12192000" cy="6858000"/>
  <p:notesSz cx="6858000" cy="9144000"/>
  <p:custDataLst>
    <p:tags r:id="rId13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3" autoAdjust="0"/>
    <p:restoredTop sz="73526" autoAdjust="0"/>
  </p:normalViewPr>
  <p:slideViewPr>
    <p:cSldViewPr snapToGrid="0">
      <p:cViewPr varScale="1">
        <p:scale>
          <a:sx n="60" d="100"/>
          <a:sy n="60" d="100"/>
        </p:scale>
        <p:origin x="1243" y="43"/>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tags" Target="tags/tag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1A647D-5CDC-457A-9032-59B0542F6DAF}" type="datetimeFigureOut">
              <a:rPr lang="en-US" smtClean="0"/>
              <a:t>1/24/2024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16FC8B-EC21-4628-9841-D5B4060FE8AA}" type="slidenum">
              <a:rPr lang="en-US" smtClean="0"/>
              <a:t>‹#›</a:t>
            </a:fld>
            <a:endParaRPr lang="en-US"/>
          </a:p>
        </p:txBody>
      </p:sp>
    </p:spTree>
    <p:extLst>
      <p:ext uri="{BB962C8B-B14F-4D97-AF65-F5344CB8AC3E}">
        <p14:creationId xmlns:p14="http://schemas.microsoft.com/office/powerpoint/2010/main" val="2761651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2a69a50cc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2a69a50cc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https://www.ncbi.nlm.nih.gov/books/NBK202251/</a:t>
            </a:r>
          </a:p>
          <a:p>
            <a:pPr marL="0" lvl="0" indent="0" algn="l" rtl="0">
              <a:spcBef>
                <a:spcPts val="0"/>
              </a:spcBef>
              <a:spcAft>
                <a:spcPts val="0"/>
              </a:spcAft>
              <a:buNone/>
            </a:pPr>
            <a:r>
              <a:rPr lang="en-GB" dirty="0"/>
              <a:t>https://www.atma.net.au/resources/Documents/Assoc%20Prof%20John%20Moloney%20-%20Blast%20Injuries.pdf</a:t>
            </a:r>
            <a:endParaRPr dirty="0"/>
          </a:p>
        </p:txBody>
      </p:sp>
    </p:spTree>
    <p:extLst>
      <p:ext uri="{BB962C8B-B14F-4D97-AF65-F5344CB8AC3E}">
        <p14:creationId xmlns:p14="http://schemas.microsoft.com/office/powerpoint/2010/main" val="1452281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12</a:t>
            </a:fld>
            <a:endParaRPr lang="en-US"/>
          </a:p>
        </p:txBody>
      </p:sp>
    </p:spTree>
    <p:extLst>
      <p:ext uri="{BB962C8B-B14F-4D97-AF65-F5344CB8AC3E}">
        <p14:creationId xmlns:p14="http://schemas.microsoft.com/office/powerpoint/2010/main" val="2265228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13</a:t>
            </a:fld>
            <a:endParaRPr lang="en-US"/>
          </a:p>
        </p:txBody>
      </p:sp>
    </p:spTree>
    <p:extLst>
      <p:ext uri="{BB962C8B-B14F-4D97-AF65-F5344CB8AC3E}">
        <p14:creationId xmlns:p14="http://schemas.microsoft.com/office/powerpoint/2010/main" val="2844368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14</a:t>
            </a:fld>
            <a:endParaRPr lang="en-US"/>
          </a:p>
        </p:txBody>
      </p:sp>
    </p:spTree>
    <p:extLst>
      <p:ext uri="{BB962C8B-B14F-4D97-AF65-F5344CB8AC3E}">
        <p14:creationId xmlns:p14="http://schemas.microsoft.com/office/powerpoint/2010/main" val="2304649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15</a:t>
            </a:fld>
            <a:endParaRPr lang="en-US"/>
          </a:p>
        </p:txBody>
      </p:sp>
    </p:spTree>
    <p:extLst>
      <p:ext uri="{BB962C8B-B14F-4D97-AF65-F5344CB8AC3E}">
        <p14:creationId xmlns:p14="http://schemas.microsoft.com/office/powerpoint/2010/main" val="2186339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PlaceHolder 1"/>
          <p:cNvSpPr>
            <a:spLocks noGrp="1" noRot="1" noChangeAspect="1"/>
          </p:cNvSpPr>
          <p:nvPr>
            <p:ph type="sldImg"/>
          </p:nvPr>
        </p:nvSpPr>
        <p:spPr>
          <a:xfrm>
            <a:off x="215900" y="801688"/>
            <a:ext cx="7124700" cy="4008437"/>
          </a:xfrm>
          <a:prstGeom prst="rect">
            <a:avLst/>
          </a:prstGeom>
          <a:ln w="0">
            <a:noFill/>
          </a:ln>
        </p:spPr>
      </p:sp>
      <p:sp>
        <p:nvSpPr>
          <p:cNvPr id="620" name="PlaceHolder 2"/>
          <p:cNvSpPr>
            <a:spLocks noGrp="1"/>
          </p:cNvSpPr>
          <p:nvPr>
            <p:ph type="body"/>
          </p:nvPr>
        </p:nvSpPr>
        <p:spPr>
          <a:xfrm>
            <a:off x="755640" y="5078520"/>
            <a:ext cx="6046560" cy="4809960"/>
          </a:xfrm>
          <a:prstGeom prst="rect">
            <a:avLst/>
          </a:prstGeom>
          <a:noFill/>
          <a:ln w="0">
            <a:noFill/>
          </a:ln>
        </p:spPr>
        <p:txBody>
          <a:bodyPr lIns="91440" tIns="91440" rIns="91440" bIns="91440" anchor="t">
            <a:noAutofit/>
          </a:bodyPr>
          <a:lstStyle/>
          <a:p>
            <a:pPr marL="158760" indent="0">
              <a:lnSpc>
                <a:spcPct val="100000"/>
              </a:lnSpc>
              <a:buNone/>
              <a:tabLst>
                <a:tab pos="0" algn="l"/>
              </a:tabLst>
            </a:pPr>
            <a:r>
              <a:rPr lang="en-US" sz="1100" b="0" strike="noStrike" spc="-1">
                <a:solidFill>
                  <a:srgbClr val="000000"/>
                </a:solidFill>
                <a:latin typeface="Arial"/>
              </a:rPr>
              <a:t>Identify threat. Minimize time in red zone. If red zone comes to you be prepared to reevaluate and plan to move.</a:t>
            </a:r>
            <a:endParaRPr lang="en-GB" sz="1100" b="0" strike="noStrike" spc="-1">
              <a:solidFill>
                <a:srgbClr val="000000"/>
              </a:solidFill>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18</a:t>
            </a:fld>
            <a:endParaRPr lang="en-US"/>
          </a:p>
        </p:txBody>
      </p:sp>
    </p:spTree>
    <p:extLst>
      <p:ext uri="{BB962C8B-B14F-4D97-AF65-F5344CB8AC3E}">
        <p14:creationId xmlns:p14="http://schemas.microsoft.com/office/powerpoint/2010/main" val="1721330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15:notes"/>
          <p:cNvSpPr>
            <a:spLocks noGrp="1" noRot="1" noChangeAspect="1"/>
          </p:cNvSpPr>
          <p:nvPr>
            <p:ph type="sldImg" idx="2"/>
          </p:nvPr>
        </p:nvSpPr>
        <p:spPr>
          <a:xfrm>
            <a:off x="215900" y="801688"/>
            <a:ext cx="7124700" cy="400843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7" name="Google Shape;587;p15:notes"/>
          <p:cNvSpPr txBox="1">
            <a:spLocks noGrp="1"/>
          </p:cNvSpPr>
          <p:nvPr>
            <p:ph type="body" idx="1"/>
          </p:nvPr>
        </p:nvSpPr>
        <p:spPr>
          <a:xfrm>
            <a:off x="755640" y="5078520"/>
            <a:ext cx="6046560" cy="4809960"/>
          </a:xfrm>
          <a:prstGeom prst="rect">
            <a:avLst/>
          </a:prstGeom>
          <a:noFill/>
          <a:ln>
            <a:noFill/>
          </a:ln>
        </p:spPr>
        <p:txBody>
          <a:bodyPr spcFirstLastPara="1" wrap="square" lIns="91425" tIns="91425" rIns="91425" bIns="91425" anchor="t" anchorCtr="0">
            <a:noAutofit/>
          </a:bodyPr>
          <a:lstStyle/>
          <a:p>
            <a:pPr marL="158760" lvl="0" indent="0" algn="l" rtl="0">
              <a:lnSpc>
                <a:spcPct val="100000"/>
              </a:lnSpc>
              <a:spcBef>
                <a:spcPts val="0"/>
              </a:spcBef>
              <a:spcAft>
                <a:spcPts val="0"/>
              </a:spcAft>
              <a:buClr>
                <a:srgbClr val="000000"/>
              </a:buClr>
              <a:buSzPts val="1100"/>
              <a:buFont typeface="Arial"/>
              <a:buNone/>
            </a:pPr>
            <a:r>
              <a:rPr lang="en-US" sz="1100" b="0" strike="noStrike">
                <a:solidFill>
                  <a:srgbClr val="000000"/>
                </a:solidFill>
                <a:latin typeface="Arial"/>
                <a:ea typeface="Arial"/>
                <a:cs typeface="Arial"/>
                <a:sym typeface="Arial"/>
              </a:rPr>
              <a:t>Identify threat. Minimize time in red zone. If red zone comes to you be prepared to reevaluate and plan to move.</a:t>
            </a:r>
            <a:endParaRPr sz="1100" b="0" strike="noStrike">
              <a:solidFill>
                <a:srgbClr val="000000"/>
              </a:solidFill>
              <a:latin typeface="Arial"/>
              <a:ea typeface="Arial"/>
              <a:cs typeface="Arial"/>
              <a:sym typeface="Arial"/>
            </a:endParaRPr>
          </a:p>
        </p:txBody>
      </p:sp>
    </p:spTree>
    <p:extLst>
      <p:ext uri="{BB962C8B-B14F-4D97-AF65-F5344CB8AC3E}">
        <p14:creationId xmlns:p14="http://schemas.microsoft.com/office/powerpoint/2010/main" val="3250142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BODY SUBSTANCE ISOLATION (BSI)</a:t>
            </a:r>
          </a:p>
          <a:p>
            <a:endParaRPr lang="en-GB" dirty="0"/>
          </a:p>
          <a:p>
            <a:r>
              <a:rPr lang="en-GB" dirty="0"/>
              <a:t>Whenever possible, the responder should don latex-free gloves as a precaution</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26</a:t>
            </a:fld>
            <a:endParaRPr lang="en-US"/>
          </a:p>
        </p:txBody>
      </p:sp>
    </p:spTree>
    <p:extLst>
      <p:ext uri="{BB962C8B-B14F-4D97-AF65-F5344CB8AC3E}">
        <p14:creationId xmlns:p14="http://schemas.microsoft.com/office/powerpoint/2010/main" val="3249276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81</a:t>
            </a:r>
          </a:p>
        </p:txBody>
      </p:sp>
      <p:sp>
        <p:nvSpPr>
          <p:cNvPr id="4" name="Slide Number Placeholder 3"/>
          <p:cNvSpPr>
            <a:spLocks noGrp="1"/>
          </p:cNvSpPr>
          <p:nvPr>
            <p:ph type="sldNum" sz="quarter" idx="5"/>
          </p:nvPr>
        </p:nvSpPr>
        <p:spPr/>
        <p:txBody>
          <a:bodyPr/>
          <a:lstStyle/>
          <a:p>
            <a:fld id="{DC16FC8B-EC21-4628-9841-D5B4060FE8AA}" type="slidenum">
              <a:rPr lang="en-US" smtClean="0"/>
              <a:t>28</a:t>
            </a:fld>
            <a:endParaRPr lang="en-US"/>
          </a:p>
        </p:txBody>
      </p:sp>
    </p:spTree>
    <p:extLst>
      <p:ext uri="{BB962C8B-B14F-4D97-AF65-F5344CB8AC3E}">
        <p14:creationId xmlns:p14="http://schemas.microsoft.com/office/powerpoint/2010/main" val="3988609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85</a:t>
            </a:r>
          </a:p>
        </p:txBody>
      </p:sp>
      <p:sp>
        <p:nvSpPr>
          <p:cNvPr id="4" name="Slide Number Placeholder 3"/>
          <p:cNvSpPr>
            <a:spLocks noGrp="1"/>
          </p:cNvSpPr>
          <p:nvPr>
            <p:ph type="sldNum" sz="quarter" idx="5"/>
          </p:nvPr>
        </p:nvSpPr>
        <p:spPr/>
        <p:txBody>
          <a:bodyPr/>
          <a:lstStyle/>
          <a:p>
            <a:fld id="{DC16FC8B-EC21-4628-9841-D5B4060FE8AA}" type="slidenum">
              <a:rPr lang="en-US" smtClean="0"/>
              <a:t>29</a:t>
            </a:fld>
            <a:endParaRPr lang="en-US"/>
          </a:p>
        </p:txBody>
      </p:sp>
    </p:spTree>
    <p:extLst>
      <p:ext uri="{BB962C8B-B14F-4D97-AF65-F5344CB8AC3E}">
        <p14:creationId xmlns:p14="http://schemas.microsoft.com/office/powerpoint/2010/main" val="1871633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2</a:t>
            </a:fld>
            <a:endParaRPr lang="en-US"/>
          </a:p>
        </p:txBody>
      </p:sp>
    </p:spTree>
    <p:extLst>
      <p:ext uri="{BB962C8B-B14F-4D97-AF65-F5344CB8AC3E}">
        <p14:creationId xmlns:p14="http://schemas.microsoft.com/office/powerpoint/2010/main" val="3705481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17</a:t>
            </a:r>
          </a:p>
        </p:txBody>
      </p:sp>
      <p:sp>
        <p:nvSpPr>
          <p:cNvPr id="4" name="Slide Number Placeholder 3"/>
          <p:cNvSpPr>
            <a:spLocks noGrp="1"/>
          </p:cNvSpPr>
          <p:nvPr>
            <p:ph type="sldNum" sz="quarter" idx="5"/>
          </p:nvPr>
        </p:nvSpPr>
        <p:spPr/>
        <p:txBody>
          <a:bodyPr/>
          <a:lstStyle/>
          <a:p>
            <a:fld id="{DC16FC8B-EC21-4628-9841-D5B4060FE8AA}" type="slidenum">
              <a:rPr lang="en-US" smtClean="0"/>
              <a:t>30</a:t>
            </a:fld>
            <a:endParaRPr lang="en-US"/>
          </a:p>
        </p:txBody>
      </p:sp>
    </p:spTree>
    <p:extLst>
      <p:ext uri="{BB962C8B-B14F-4D97-AF65-F5344CB8AC3E}">
        <p14:creationId xmlns:p14="http://schemas.microsoft.com/office/powerpoint/2010/main" val="1896234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5"/>
          </p:nvPr>
        </p:nvSpPr>
        <p:spPr/>
        <p:txBody>
          <a:bodyPr/>
          <a:lstStyle/>
          <a:p>
            <a:fld id="{DC16FC8B-EC21-4628-9841-D5B4060FE8AA}" type="slidenum">
              <a:rPr lang="en-US" smtClean="0"/>
              <a:t>31</a:t>
            </a:fld>
            <a:endParaRPr lang="en-US"/>
          </a:p>
        </p:txBody>
      </p:sp>
    </p:spTree>
    <p:extLst>
      <p:ext uri="{BB962C8B-B14F-4D97-AF65-F5344CB8AC3E}">
        <p14:creationId xmlns:p14="http://schemas.microsoft.com/office/powerpoint/2010/main" val="3255891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132</a:t>
            </a:r>
          </a:p>
        </p:txBody>
      </p:sp>
      <p:sp>
        <p:nvSpPr>
          <p:cNvPr id="4" name="Slide Number Placeholder 3"/>
          <p:cNvSpPr>
            <a:spLocks noGrp="1"/>
          </p:cNvSpPr>
          <p:nvPr>
            <p:ph type="sldNum" sz="quarter" idx="5"/>
          </p:nvPr>
        </p:nvSpPr>
        <p:spPr/>
        <p:txBody>
          <a:bodyPr/>
          <a:lstStyle/>
          <a:p>
            <a:fld id="{DC16FC8B-EC21-4628-9841-D5B4060FE8AA}" type="slidenum">
              <a:rPr lang="en-US" smtClean="0"/>
              <a:t>34</a:t>
            </a:fld>
            <a:endParaRPr lang="en-US"/>
          </a:p>
        </p:txBody>
      </p:sp>
    </p:spTree>
    <p:extLst>
      <p:ext uri="{BB962C8B-B14F-4D97-AF65-F5344CB8AC3E}">
        <p14:creationId xmlns:p14="http://schemas.microsoft.com/office/powerpoint/2010/main" val="1938648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100</a:t>
            </a:r>
          </a:p>
        </p:txBody>
      </p:sp>
      <p:sp>
        <p:nvSpPr>
          <p:cNvPr id="4" name="Slide Number Placeholder 3"/>
          <p:cNvSpPr>
            <a:spLocks noGrp="1"/>
          </p:cNvSpPr>
          <p:nvPr>
            <p:ph type="sldNum" sz="quarter" idx="5"/>
          </p:nvPr>
        </p:nvSpPr>
        <p:spPr/>
        <p:txBody>
          <a:bodyPr/>
          <a:lstStyle/>
          <a:p>
            <a:fld id="{DC16FC8B-EC21-4628-9841-D5B4060FE8AA}" type="slidenum">
              <a:rPr lang="en-US" smtClean="0"/>
              <a:t>35</a:t>
            </a:fld>
            <a:endParaRPr lang="en-US"/>
          </a:p>
        </p:txBody>
      </p:sp>
    </p:spTree>
    <p:extLst>
      <p:ext uri="{BB962C8B-B14F-4D97-AF65-F5344CB8AC3E}">
        <p14:creationId xmlns:p14="http://schemas.microsoft.com/office/powerpoint/2010/main" val="2758105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133</a:t>
            </a:r>
          </a:p>
        </p:txBody>
      </p:sp>
      <p:sp>
        <p:nvSpPr>
          <p:cNvPr id="4" name="Slide Number Placeholder 3"/>
          <p:cNvSpPr>
            <a:spLocks noGrp="1"/>
          </p:cNvSpPr>
          <p:nvPr>
            <p:ph type="sldNum" sz="quarter" idx="5"/>
          </p:nvPr>
        </p:nvSpPr>
        <p:spPr/>
        <p:txBody>
          <a:bodyPr/>
          <a:lstStyle/>
          <a:p>
            <a:fld id="{DC16FC8B-EC21-4628-9841-D5B4060FE8AA}" type="slidenum">
              <a:rPr lang="en-US" smtClean="0"/>
              <a:t>37</a:t>
            </a:fld>
            <a:endParaRPr lang="en-US"/>
          </a:p>
        </p:txBody>
      </p:sp>
    </p:spTree>
    <p:extLst>
      <p:ext uri="{BB962C8B-B14F-4D97-AF65-F5344CB8AC3E}">
        <p14:creationId xmlns:p14="http://schemas.microsoft.com/office/powerpoint/2010/main" val="3981881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102</a:t>
            </a:r>
          </a:p>
        </p:txBody>
      </p:sp>
      <p:sp>
        <p:nvSpPr>
          <p:cNvPr id="4" name="Slide Number Placeholder 3"/>
          <p:cNvSpPr>
            <a:spLocks noGrp="1"/>
          </p:cNvSpPr>
          <p:nvPr>
            <p:ph type="sldNum" sz="quarter" idx="5"/>
          </p:nvPr>
        </p:nvSpPr>
        <p:spPr/>
        <p:txBody>
          <a:bodyPr/>
          <a:lstStyle/>
          <a:p>
            <a:fld id="{DC16FC8B-EC21-4628-9841-D5B4060FE8AA}" type="slidenum">
              <a:rPr lang="en-US" smtClean="0"/>
              <a:t>40</a:t>
            </a:fld>
            <a:endParaRPr lang="en-US"/>
          </a:p>
        </p:txBody>
      </p:sp>
    </p:spTree>
    <p:extLst>
      <p:ext uri="{BB962C8B-B14F-4D97-AF65-F5344CB8AC3E}">
        <p14:creationId xmlns:p14="http://schemas.microsoft.com/office/powerpoint/2010/main" val="2125137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146</a:t>
            </a:r>
          </a:p>
        </p:txBody>
      </p:sp>
      <p:sp>
        <p:nvSpPr>
          <p:cNvPr id="4" name="Slide Number Placeholder 3"/>
          <p:cNvSpPr>
            <a:spLocks noGrp="1"/>
          </p:cNvSpPr>
          <p:nvPr>
            <p:ph type="sldNum" sz="quarter" idx="5"/>
          </p:nvPr>
        </p:nvSpPr>
        <p:spPr/>
        <p:txBody>
          <a:bodyPr/>
          <a:lstStyle/>
          <a:p>
            <a:fld id="{DC16FC8B-EC21-4628-9841-D5B4060FE8AA}" type="slidenum">
              <a:rPr lang="en-US" smtClean="0"/>
              <a:t>41</a:t>
            </a:fld>
            <a:endParaRPr lang="en-US"/>
          </a:p>
        </p:txBody>
      </p:sp>
    </p:spTree>
    <p:extLst>
      <p:ext uri="{BB962C8B-B14F-4D97-AF65-F5344CB8AC3E}">
        <p14:creationId xmlns:p14="http://schemas.microsoft.com/office/powerpoint/2010/main" val="3461540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148</a:t>
            </a:r>
          </a:p>
        </p:txBody>
      </p:sp>
      <p:sp>
        <p:nvSpPr>
          <p:cNvPr id="4" name="Slide Number Placeholder 3"/>
          <p:cNvSpPr>
            <a:spLocks noGrp="1"/>
          </p:cNvSpPr>
          <p:nvPr>
            <p:ph type="sldNum" sz="quarter" idx="5"/>
          </p:nvPr>
        </p:nvSpPr>
        <p:spPr/>
        <p:txBody>
          <a:bodyPr/>
          <a:lstStyle/>
          <a:p>
            <a:fld id="{DC16FC8B-EC21-4628-9841-D5B4060FE8AA}" type="slidenum">
              <a:rPr lang="en-US" smtClean="0"/>
              <a:t>42</a:t>
            </a:fld>
            <a:endParaRPr lang="en-US"/>
          </a:p>
        </p:txBody>
      </p:sp>
    </p:spTree>
    <p:extLst>
      <p:ext uri="{BB962C8B-B14F-4D97-AF65-F5344CB8AC3E}">
        <p14:creationId xmlns:p14="http://schemas.microsoft.com/office/powerpoint/2010/main" val="16145206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151</a:t>
            </a:r>
          </a:p>
        </p:txBody>
      </p:sp>
      <p:sp>
        <p:nvSpPr>
          <p:cNvPr id="4" name="Slide Number Placeholder 3"/>
          <p:cNvSpPr>
            <a:spLocks noGrp="1"/>
          </p:cNvSpPr>
          <p:nvPr>
            <p:ph type="sldNum" sz="quarter" idx="5"/>
          </p:nvPr>
        </p:nvSpPr>
        <p:spPr/>
        <p:txBody>
          <a:bodyPr/>
          <a:lstStyle/>
          <a:p>
            <a:fld id="{DC16FC8B-EC21-4628-9841-D5B4060FE8AA}" type="slidenum">
              <a:rPr lang="en-US" smtClean="0"/>
              <a:t>43</a:t>
            </a:fld>
            <a:endParaRPr lang="en-US"/>
          </a:p>
        </p:txBody>
      </p:sp>
    </p:spTree>
    <p:extLst>
      <p:ext uri="{BB962C8B-B14F-4D97-AF65-F5344CB8AC3E}">
        <p14:creationId xmlns:p14="http://schemas.microsoft.com/office/powerpoint/2010/main" val="2670115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152</a:t>
            </a:r>
          </a:p>
        </p:txBody>
      </p:sp>
      <p:sp>
        <p:nvSpPr>
          <p:cNvPr id="4" name="Slide Number Placeholder 3"/>
          <p:cNvSpPr>
            <a:spLocks noGrp="1"/>
          </p:cNvSpPr>
          <p:nvPr>
            <p:ph type="sldNum" sz="quarter" idx="5"/>
          </p:nvPr>
        </p:nvSpPr>
        <p:spPr/>
        <p:txBody>
          <a:bodyPr/>
          <a:lstStyle/>
          <a:p>
            <a:fld id="{DC16FC8B-EC21-4628-9841-D5B4060FE8AA}" type="slidenum">
              <a:rPr lang="en-US" smtClean="0"/>
              <a:t>44</a:t>
            </a:fld>
            <a:endParaRPr lang="en-US"/>
          </a:p>
        </p:txBody>
      </p:sp>
    </p:spTree>
    <p:extLst>
      <p:ext uri="{BB962C8B-B14F-4D97-AF65-F5344CB8AC3E}">
        <p14:creationId xmlns:p14="http://schemas.microsoft.com/office/powerpoint/2010/main" val="3379658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3</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42491269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154</a:t>
            </a:r>
          </a:p>
        </p:txBody>
      </p:sp>
      <p:sp>
        <p:nvSpPr>
          <p:cNvPr id="4" name="Slide Number Placeholder 3"/>
          <p:cNvSpPr>
            <a:spLocks noGrp="1"/>
          </p:cNvSpPr>
          <p:nvPr>
            <p:ph type="sldNum" sz="quarter" idx="5"/>
          </p:nvPr>
        </p:nvSpPr>
        <p:spPr/>
        <p:txBody>
          <a:bodyPr/>
          <a:lstStyle/>
          <a:p>
            <a:fld id="{DC16FC8B-EC21-4628-9841-D5B4060FE8AA}" type="slidenum">
              <a:rPr lang="en-US" smtClean="0"/>
              <a:t>45</a:t>
            </a:fld>
            <a:endParaRPr lang="en-US"/>
          </a:p>
        </p:txBody>
      </p:sp>
    </p:spTree>
    <p:extLst>
      <p:ext uri="{BB962C8B-B14F-4D97-AF65-F5344CB8AC3E}">
        <p14:creationId xmlns:p14="http://schemas.microsoft.com/office/powerpoint/2010/main" val="21126435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SAM JUNCTIONAL TOURNIQUET</a:t>
            </a:r>
          </a:p>
          <a:p>
            <a:endParaRPr lang="en-GB" dirty="0"/>
          </a:p>
          <a:p>
            <a:r>
              <a:rPr lang="en-GB" dirty="0"/>
              <a:t>Targeted compression devices (TCDs) must be positioned appropriately below the inguinal ligament to compress the large vessels and control bleeding</a:t>
            </a:r>
          </a:p>
          <a:p>
            <a:endParaRPr lang="en-GB" dirty="0"/>
          </a:p>
          <a:p>
            <a:r>
              <a:rPr lang="en-GB" dirty="0"/>
              <a:t>For effective </a:t>
            </a:r>
            <a:r>
              <a:rPr lang="en-GB" dirty="0" err="1"/>
              <a:t>hemorrhage</a:t>
            </a:r>
            <a:r>
              <a:rPr lang="en-GB" dirty="0"/>
              <a:t> control, an audible click should be heard when the belt and buckle are appropriately secured; all slack must be removed from the belt before TCD inflation</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46</a:t>
            </a:fld>
            <a:endParaRPr lang="en-US"/>
          </a:p>
        </p:txBody>
      </p:sp>
    </p:spTree>
    <p:extLst>
      <p:ext uri="{BB962C8B-B14F-4D97-AF65-F5344CB8AC3E}">
        <p14:creationId xmlns:p14="http://schemas.microsoft.com/office/powerpoint/2010/main" val="1586838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SAM JUNCTIONAL TOURNIQUET</a:t>
            </a:r>
          </a:p>
          <a:p>
            <a:endParaRPr lang="fr-FR" dirty="0"/>
          </a:p>
          <a:p>
            <a:r>
              <a:rPr lang="en-GB" dirty="0"/>
              <a:t>Inflate TCD(s) until the </a:t>
            </a:r>
            <a:r>
              <a:rPr lang="en-GB" dirty="0" err="1"/>
              <a:t>hemorrhage</a:t>
            </a:r>
            <a:r>
              <a:rPr lang="en-GB" dirty="0"/>
              <a:t> stops and distal pulse is no longer present </a:t>
            </a:r>
          </a:p>
          <a:p>
            <a:r>
              <a:rPr lang="en-GB" dirty="0"/>
              <a:t>The bleeding should be stopped WITHIN 90 SECONDS </a:t>
            </a:r>
          </a:p>
          <a:p>
            <a:r>
              <a:rPr lang="en-GB" dirty="0"/>
              <a:t>When treating bilateral junctional injuries, use a second TCD following the same procedure </a:t>
            </a:r>
          </a:p>
          <a:p>
            <a:r>
              <a:rPr lang="en-GB" dirty="0"/>
              <a:t>DOCUMENT time of junctional TQ placement </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47</a:t>
            </a:fld>
            <a:endParaRPr lang="en-US"/>
          </a:p>
        </p:txBody>
      </p:sp>
    </p:spTree>
    <p:extLst>
      <p:ext uri="{BB962C8B-B14F-4D97-AF65-F5344CB8AC3E}">
        <p14:creationId xmlns:p14="http://schemas.microsoft.com/office/powerpoint/2010/main" val="2144197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156</a:t>
            </a:r>
          </a:p>
        </p:txBody>
      </p:sp>
      <p:sp>
        <p:nvSpPr>
          <p:cNvPr id="4" name="Slide Number Placeholder 3"/>
          <p:cNvSpPr>
            <a:spLocks noGrp="1"/>
          </p:cNvSpPr>
          <p:nvPr>
            <p:ph type="sldNum" sz="quarter" idx="5"/>
          </p:nvPr>
        </p:nvSpPr>
        <p:spPr/>
        <p:txBody>
          <a:bodyPr/>
          <a:lstStyle/>
          <a:p>
            <a:fld id="{DC16FC8B-EC21-4628-9841-D5B4060FE8AA}" type="slidenum">
              <a:rPr lang="en-US" smtClean="0"/>
              <a:t>48</a:t>
            </a:fld>
            <a:endParaRPr lang="en-US"/>
          </a:p>
        </p:txBody>
      </p:sp>
    </p:spTree>
    <p:extLst>
      <p:ext uri="{BB962C8B-B14F-4D97-AF65-F5344CB8AC3E}">
        <p14:creationId xmlns:p14="http://schemas.microsoft.com/office/powerpoint/2010/main" val="1712825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r>
              <a:rPr lang="en-GB" dirty="0"/>
              <a:t>SIGNS AND SYMPTOMS AIRWAY MAY BE BLOCKED:</a:t>
            </a:r>
          </a:p>
          <a:p>
            <a:endParaRPr lang="en-GB" dirty="0"/>
          </a:p>
          <a:p>
            <a:r>
              <a:rPr lang="en-GB" dirty="0"/>
              <a:t>- CASUALTY IS IN DISTRESS AND INDICATES THEY CAN’T BREATHE PROPERLY; CASUALTY IS MAKING SNORING OR GURGLING SOUNDS</a:t>
            </a:r>
          </a:p>
          <a:p>
            <a:endParaRPr lang="en-GB" dirty="0"/>
          </a:p>
          <a:p>
            <a:r>
              <a:rPr lang="en-GB" dirty="0"/>
              <a:t>- VISIBLE BLOOD OR FOREIGN OBJECTS ARE PRESENT IN THE AIRWAY</a:t>
            </a:r>
          </a:p>
          <a:p>
            <a:endParaRPr lang="en-GB" dirty="0"/>
          </a:p>
          <a:p>
            <a:r>
              <a:rPr lang="en-GB" dirty="0"/>
              <a:t>- MAXILLOFACIAL TRAUMA (SEVERE TRAUMA TO THE FACE) IS OBSERVED</a:t>
            </a:r>
          </a:p>
          <a:p>
            <a:endParaRPr lang="en-GB" dirty="0"/>
          </a:p>
          <a:p>
            <a:r>
              <a:rPr lang="en-GB" dirty="0"/>
              <a:t>!!! IMPORTANT! REMOVE ANY VISIBLE OBJECTS OBSTRUCTING THE AIRWAY, BUT DO NOT PERFORM A BLIND FINGER SWEEP!!!</a:t>
            </a:r>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50</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12687000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104</a:t>
            </a:r>
          </a:p>
          <a:p>
            <a:endParaRPr lang="fr-FR" dirty="0"/>
          </a:p>
          <a:p>
            <a:r>
              <a:rPr lang="en-GB" dirty="0"/>
              <a:t>UNCONSCIOUS CASUALTY'S TONGUE MAY HAVE RELAXED, CAUSING THEIR TONGUE TO BLOCK THE AIRWAY BY SLIDING TO THE BACK OF THE MOUTH AND COVERING THE OPENING TO THE WINDPIPE</a:t>
            </a:r>
            <a:endParaRPr lang="fr-FR" dirty="0"/>
          </a:p>
          <a:p>
            <a:endParaRPr lang="fr-FR" dirty="0"/>
          </a:p>
          <a:p>
            <a:r>
              <a:rPr lang="en-GB" dirty="0"/>
              <a:t>IF YOU SUSPECT THAT THE CASUALTY HAS SUFFERED A NECK OR SPINAL INJURY, USE THE JAW-THRUST METHOD</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51</a:t>
            </a:fld>
            <a:endParaRPr lang="en-US"/>
          </a:p>
        </p:txBody>
      </p:sp>
    </p:spTree>
    <p:extLst>
      <p:ext uri="{BB962C8B-B14F-4D97-AF65-F5344CB8AC3E}">
        <p14:creationId xmlns:p14="http://schemas.microsoft.com/office/powerpoint/2010/main" val="31155411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dirty="0"/>
              <a:t>CASUALTIES WITH SEVERE FACIAL INJURIES CAN OFTEN PROTECT THEIR OWN AIRWAYS BY SITTING UP AND LEANING FORWARD</a:t>
            </a:r>
          </a:p>
          <a:p>
            <a:endParaRPr lang="en-GB" dirty="0"/>
          </a:p>
          <a:p>
            <a:r>
              <a:rPr lang="en-GB" dirty="0"/>
              <a:t>ASSIST A CONSCIOUS CASUALTY BY HELPING THEM ASSUME ANY POSITION THAT ALLOWS THEM TO BREATHE EASILY, INCLUDING SITTING UP</a:t>
            </a:r>
          </a:p>
          <a:p>
            <a:endParaRPr lang="en-GB" dirty="0"/>
          </a:p>
          <a:p>
            <a:r>
              <a:rPr lang="en-GB" dirty="0"/>
              <a:t>FOR AN UNCONSCIOUS CASUALTY NOT IN SHOCK, PLACE THEM INTO THE RECOVERY POSITION </a:t>
            </a:r>
          </a:p>
        </p:txBody>
      </p:sp>
      <p:sp>
        <p:nvSpPr>
          <p:cNvPr id="4" name="Segnaposto numero diapositiva 3"/>
          <p:cNvSpPr>
            <a:spLocks noGrp="1"/>
          </p:cNvSpPr>
          <p:nvPr>
            <p:ph type="sldNum" sz="quarter" idx="5"/>
          </p:nvPr>
        </p:nvSpPr>
        <p:spPr/>
        <p:txBody>
          <a:bodyPr/>
          <a:lstStyle/>
          <a:p>
            <a:fld id="{DC16FC8B-EC21-4628-9841-D5B4060FE8AA}" type="slidenum">
              <a:rPr lang="en-US" smtClean="0"/>
              <a:t>52</a:t>
            </a:fld>
            <a:endParaRPr lang="en-US"/>
          </a:p>
        </p:txBody>
      </p:sp>
    </p:spTree>
    <p:extLst>
      <p:ext uri="{BB962C8B-B14F-4D97-AF65-F5344CB8AC3E}">
        <p14:creationId xmlns:p14="http://schemas.microsoft.com/office/powerpoint/2010/main" val="40594446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dirty="0"/>
              <a:t>IF THE CASUALTY IS BREATHING ON THEIR OWN BUT UNCONSCIOUS OR SEMI-CONSCIOUS AND THERE IS NO AIRWAY OBSTRUCTION, </a:t>
            </a:r>
          </a:p>
          <a:p>
            <a:r>
              <a:rPr lang="en-GB" dirty="0"/>
              <a:t>FURTHER AIRWAY MANAGEMENT IS BEST ACHIEVED WITH A NASOPHARYNGEAL AIRWAY (NPA) </a:t>
            </a:r>
          </a:p>
          <a:p>
            <a:endParaRPr lang="en-GB" dirty="0"/>
          </a:p>
          <a:p>
            <a:r>
              <a:rPr lang="en-GB" dirty="0"/>
              <a:t>AN NPA CAN BE USED ON A CONSCIOUSOR UNCONSCIOUS CASUALTY TO HELP OPEN/MAINTAIN AN AIRWAY</a:t>
            </a:r>
          </a:p>
          <a:p>
            <a:endParaRPr lang="en-GB" dirty="0"/>
          </a:p>
          <a:p>
            <a:r>
              <a:rPr lang="en-GB" dirty="0"/>
              <a:t>!!!! DO NOT ATTEMPT TO INSERT AN NPA IF THERE IS CLEAR FLUID COMING FROM THE NOSE OR EARS.  THIS MAY BE CEREBROSPINAL FLUID (CSF) AND MAY BE AN INDICATION OF POSSIBLE SKULL FRACTURE!!!!</a:t>
            </a:r>
          </a:p>
        </p:txBody>
      </p:sp>
      <p:sp>
        <p:nvSpPr>
          <p:cNvPr id="4" name="Segnaposto numero diapositiva 3"/>
          <p:cNvSpPr>
            <a:spLocks noGrp="1"/>
          </p:cNvSpPr>
          <p:nvPr>
            <p:ph type="sldNum" sz="quarter" idx="5"/>
          </p:nvPr>
        </p:nvSpPr>
        <p:spPr/>
        <p:txBody>
          <a:bodyPr/>
          <a:lstStyle/>
          <a:p>
            <a:fld id="{DC16FC8B-EC21-4628-9841-D5B4060FE8AA}" type="slidenum">
              <a:rPr lang="en-US" smtClean="0"/>
              <a:t>53</a:t>
            </a:fld>
            <a:endParaRPr lang="en-US"/>
          </a:p>
        </p:txBody>
      </p:sp>
    </p:spTree>
    <p:extLst>
      <p:ext uri="{BB962C8B-B14F-4D97-AF65-F5344CB8AC3E}">
        <p14:creationId xmlns:p14="http://schemas.microsoft.com/office/powerpoint/2010/main" val="15814605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CLS </a:t>
            </a:r>
            <a:r>
              <a:rPr lang="it-IT" dirty="0" err="1"/>
              <a:t>module</a:t>
            </a:r>
            <a:r>
              <a:rPr lang="it-IT" dirty="0"/>
              <a:t> 7 </a:t>
            </a:r>
            <a:r>
              <a:rPr lang="it-IT" dirty="0" err="1"/>
              <a:t>managing</a:t>
            </a:r>
            <a:r>
              <a:rPr lang="it-IT" dirty="0"/>
              <a:t> the </a:t>
            </a:r>
            <a:r>
              <a:rPr lang="it-IT" dirty="0" err="1"/>
              <a:t>airway</a:t>
            </a:r>
            <a:r>
              <a:rPr lang="it-IT" dirty="0"/>
              <a:t> pp 12 </a:t>
            </a:r>
            <a:r>
              <a:rPr lang="it-IT" dirty="0" err="1"/>
              <a:t>casualty</a:t>
            </a:r>
            <a:r>
              <a:rPr lang="it-IT" dirty="0"/>
              <a:t> positioning</a:t>
            </a:r>
          </a:p>
          <a:p>
            <a:endParaRPr lang="it-IT" dirty="0"/>
          </a:p>
          <a:p>
            <a:r>
              <a:rPr lang="en-GB" dirty="0"/>
              <a:t>IF A CASUALTY CAN BREATHE ON THEIR OWN, LET THEM ASSUME THE BEST POSITION THAT ALLOWS THEM TO BREATHE, INCLUDING SITTING UP</a:t>
            </a:r>
          </a:p>
          <a:p>
            <a:endParaRPr lang="en-GB" dirty="0"/>
          </a:p>
          <a:p>
            <a:r>
              <a:rPr lang="en-GB" dirty="0"/>
              <a:t>IF A CASUALTY CAN BREATHE ON THEIR OWN IN A POSITION OF CHOICE, DO NOT FORCE THEM INTO A POSITION OR PERFORM AIRWAY PROCEDURES THAT CAUSES THEM DIFFICULTIES IN BREATHING</a:t>
            </a:r>
          </a:p>
        </p:txBody>
      </p:sp>
      <p:sp>
        <p:nvSpPr>
          <p:cNvPr id="4" name="Segnaposto numero diapositiva 3"/>
          <p:cNvSpPr>
            <a:spLocks noGrp="1"/>
          </p:cNvSpPr>
          <p:nvPr>
            <p:ph type="sldNum" sz="quarter" idx="5"/>
          </p:nvPr>
        </p:nvSpPr>
        <p:spPr/>
        <p:txBody>
          <a:bodyPr/>
          <a:lstStyle/>
          <a:p>
            <a:fld id="{DC16FC8B-EC21-4628-9841-D5B4060FE8AA}" type="slidenum">
              <a:rPr lang="en-US" smtClean="0"/>
              <a:t>54</a:t>
            </a:fld>
            <a:endParaRPr lang="en-US"/>
          </a:p>
        </p:txBody>
      </p:sp>
    </p:spTree>
    <p:extLst>
      <p:ext uri="{BB962C8B-B14F-4D97-AF65-F5344CB8AC3E}">
        <p14:creationId xmlns:p14="http://schemas.microsoft.com/office/powerpoint/2010/main" val="2934654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CLS </a:t>
            </a:r>
            <a:r>
              <a:rPr lang="it-IT" dirty="0" err="1"/>
              <a:t>module</a:t>
            </a:r>
            <a:r>
              <a:rPr lang="it-IT" dirty="0"/>
              <a:t> 7 </a:t>
            </a:r>
            <a:r>
              <a:rPr lang="it-IT" dirty="0" err="1"/>
              <a:t>managing</a:t>
            </a:r>
            <a:r>
              <a:rPr lang="it-IT" dirty="0"/>
              <a:t> the </a:t>
            </a:r>
            <a:r>
              <a:rPr lang="it-IT" dirty="0" err="1"/>
              <a:t>airway</a:t>
            </a:r>
            <a:r>
              <a:rPr lang="it-IT" dirty="0"/>
              <a:t> pp 14 </a:t>
            </a:r>
            <a:r>
              <a:rPr lang="it-IT" dirty="0" err="1"/>
              <a:t>casualty</a:t>
            </a:r>
            <a:r>
              <a:rPr lang="it-IT" dirty="0"/>
              <a:t> </a:t>
            </a:r>
            <a:r>
              <a:rPr lang="it-IT" dirty="0" err="1"/>
              <a:t>unable</a:t>
            </a:r>
            <a:r>
              <a:rPr lang="it-IT" dirty="0"/>
              <a:t> to </a:t>
            </a:r>
            <a:r>
              <a:rPr lang="it-IT" dirty="0" err="1"/>
              <a:t>breath</a:t>
            </a:r>
            <a:r>
              <a:rPr lang="it-IT" dirty="0"/>
              <a:t> on </a:t>
            </a:r>
            <a:r>
              <a:rPr lang="it-IT" dirty="0" err="1"/>
              <a:t>their</a:t>
            </a:r>
            <a:r>
              <a:rPr lang="it-IT" dirty="0"/>
              <a:t> </a:t>
            </a:r>
            <a:r>
              <a:rPr lang="it-IT" dirty="0" err="1"/>
              <a:t>own</a:t>
            </a:r>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MEDICAL PERSONNEL MAY ASK YOU TO ASSIST THEM IN VENTILATING A PATIENT USING A BAG VALVE MASK (BVM)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IF RESPIRATIONS ARE NOTED TO BE REDUCED, PROVIDE VENTILATOR SUPPORT WITH BVM VENTILATIONS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BVM IS A DEVICE THAT CAN ASSIST A CASUALTY WITH BREATHING (VENTILATION) IF THEY ARE NOT BREATHING ADEQUATELY ON THEIR OWN</a:t>
            </a:r>
          </a:p>
        </p:txBody>
      </p:sp>
      <p:sp>
        <p:nvSpPr>
          <p:cNvPr id="4" name="Segnaposto numero diapositiva 3"/>
          <p:cNvSpPr>
            <a:spLocks noGrp="1"/>
          </p:cNvSpPr>
          <p:nvPr>
            <p:ph type="sldNum" sz="quarter" idx="5"/>
          </p:nvPr>
        </p:nvSpPr>
        <p:spPr/>
        <p:txBody>
          <a:bodyPr/>
          <a:lstStyle/>
          <a:p>
            <a:fld id="{DC16FC8B-EC21-4628-9841-D5B4060FE8AA}" type="slidenum">
              <a:rPr lang="en-US" smtClean="0"/>
              <a:t>55</a:t>
            </a:fld>
            <a:endParaRPr lang="en-US"/>
          </a:p>
        </p:txBody>
      </p:sp>
    </p:spTree>
    <p:extLst>
      <p:ext uri="{BB962C8B-B14F-4D97-AF65-F5344CB8AC3E}">
        <p14:creationId xmlns:p14="http://schemas.microsoft.com/office/powerpoint/2010/main" val="2001562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4</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35346024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176</a:t>
            </a:r>
          </a:p>
          <a:p>
            <a:endParaRPr lang="fr-FR" dirty="0"/>
          </a:p>
          <a:p>
            <a:r>
              <a:rPr lang="en-GB" dirty="0"/>
              <a:t>VENTILATIONS CAN BE PERFORMED ALONE OR WITH TWO PEOPLE WORKING TOGETHER</a:t>
            </a:r>
          </a:p>
          <a:p>
            <a:endParaRPr lang="en-GB" dirty="0"/>
          </a:p>
          <a:p>
            <a:r>
              <a:rPr lang="en-GB" dirty="0"/>
              <a:t>THE MASK IS SEALED OVER THE CASUALTY’S MOUTH SO THAT AIR DOESN’T ESCAPE</a:t>
            </a:r>
          </a:p>
          <a:p>
            <a:endParaRPr lang="en-GB" dirty="0"/>
          </a:p>
          <a:p>
            <a:r>
              <a:rPr lang="en-GB" dirty="0"/>
              <a:t>SQUEEZE FIRMLY FOR 1-2 SECONDS AND 5-6 SECONDS APART</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56</a:t>
            </a:fld>
            <a:endParaRPr lang="en-US"/>
          </a:p>
        </p:txBody>
      </p:sp>
    </p:spTree>
    <p:extLst>
      <p:ext uri="{BB962C8B-B14F-4D97-AF65-F5344CB8AC3E}">
        <p14:creationId xmlns:p14="http://schemas.microsoft.com/office/powerpoint/2010/main" val="36823491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a:p>
            <a:r>
              <a:rPr lang="en-GB" dirty="0"/>
              <a:t>RESPIRATION</a:t>
            </a:r>
          </a:p>
        </p:txBody>
      </p:sp>
      <p:sp>
        <p:nvSpPr>
          <p:cNvPr id="4" name="Segnaposto numero diapositiva 3"/>
          <p:cNvSpPr>
            <a:spLocks noGrp="1"/>
          </p:cNvSpPr>
          <p:nvPr>
            <p:ph type="sldNum" sz="quarter" idx="5"/>
          </p:nvPr>
        </p:nvSpPr>
        <p:spPr/>
        <p:txBody>
          <a:bodyPr/>
          <a:lstStyle/>
          <a:p>
            <a:fld id="{DC16FC8B-EC21-4628-9841-D5B4060FE8AA}" type="slidenum">
              <a:rPr lang="en-US" smtClean="0"/>
              <a:t>57</a:t>
            </a:fld>
            <a:endParaRPr lang="en-US"/>
          </a:p>
        </p:txBody>
      </p:sp>
    </p:spTree>
    <p:extLst>
      <p:ext uri="{BB962C8B-B14F-4D97-AF65-F5344CB8AC3E}">
        <p14:creationId xmlns:p14="http://schemas.microsoft.com/office/powerpoint/2010/main" val="1576728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186</a:t>
            </a:r>
          </a:p>
        </p:txBody>
      </p:sp>
      <p:sp>
        <p:nvSpPr>
          <p:cNvPr id="4" name="Slide Number Placeholder 3"/>
          <p:cNvSpPr>
            <a:spLocks noGrp="1"/>
          </p:cNvSpPr>
          <p:nvPr>
            <p:ph type="sldNum" sz="quarter" idx="5"/>
          </p:nvPr>
        </p:nvSpPr>
        <p:spPr/>
        <p:txBody>
          <a:bodyPr/>
          <a:lstStyle/>
          <a:p>
            <a:fld id="{DC16FC8B-EC21-4628-9841-D5B4060FE8AA}" type="slidenum">
              <a:rPr lang="en-US" smtClean="0"/>
              <a:t>58</a:t>
            </a:fld>
            <a:endParaRPr lang="en-US"/>
          </a:p>
        </p:txBody>
      </p:sp>
    </p:spTree>
    <p:extLst>
      <p:ext uri="{BB962C8B-B14F-4D97-AF65-F5344CB8AC3E}">
        <p14:creationId xmlns:p14="http://schemas.microsoft.com/office/powerpoint/2010/main" val="1701731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187</a:t>
            </a:r>
          </a:p>
        </p:txBody>
      </p:sp>
      <p:sp>
        <p:nvSpPr>
          <p:cNvPr id="4" name="Slide Number Placeholder 3"/>
          <p:cNvSpPr>
            <a:spLocks noGrp="1"/>
          </p:cNvSpPr>
          <p:nvPr>
            <p:ph type="sldNum" sz="quarter" idx="5"/>
          </p:nvPr>
        </p:nvSpPr>
        <p:spPr/>
        <p:txBody>
          <a:bodyPr/>
          <a:lstStyle/>
          <a:p>
            <a:fld id="{DC16FC8B-EC21-4628-9841-D5B4060FE8AA}" type="slidenum">
              <a:rPr lang="en-US" smtClean="0"/>
              <a:t>59</a:t>
            </a:fld>
            <a:endParaRPr lang="en-US"/>
          </a:p>
        </p:txBody>
      </p:sp>
    </p:spTree>
    <p:extLst>
      <p:ext uri="{BB962C8B-B14F-4D97-AF65-F5344CB8AC3E}">
        <p14:creationId xmlns:p14="http://schemas.microsoft.com/office/powerpoint/2010/main" val="2942330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pp 8 IDENTIFYING TENSION PNEUMOTHORAX 188</a:t>
            </a:r>
          </a:p>
        </p:txBody>
      </p:sp>
      <p:sp>
        <p:nvSpPr>
          <p:cNvPr id="4" name="Slide Number Placeholder 3"/>
          <p:cNvSpPr>
            <a:spLocks noGrp="1"/>
          </p:cNvSpPr>
          <p:nvPr>
            <p:ph type="sldNum" sz="quarter" idx="5"/>
          </p:nvPr>
        </p:nvSpPr>
        <p:spPr/>
        <p:txBody>
          <a:bodyPr/>
          <a:lstStyle/>
          <a:p>
            <a:fld id="{DC16FC8B-EC21-4628-9841-D5B4060FE8AA}" type="slidenum">
              <a:rPr lang="en-US" smtClean="0"/>
              <a:t>60</a:t>
            </a:fld>
            <a:endParaRPr lang="en-US"/>
          </a:p>
        </p:txBody>
      </p:sp>
    </p:spTree>
    <p:extLst>
      <p:ext uri="{BB962C8B-B14F-4D97-AF65-F5344CB8AC3E}">
        <p14:creationId xmlns:p14="http://schemas.microsoft.com/office/powerpoint/2010/main" val="36526096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191</a:t>
            </a:r>
          </a:p>
        </p:txBody>
      </p:sp>
      <p:sp>
        <p:nvSpPr>
          <p:cNvPr id="4" name="Slide Number Placeholder 3"/>
          <p:cNvSpPr>
            <a:spLocks noGrp="1"/>
          </p:cNvSpPr>
          <p:nvPr>
            <p:ph type="sldNum" sz="quarter" idx="5"/>
          </p:nvPr>
        </p:nvSpPr>
        <p:spPr/>
        <p:txBody>
          <a:bodyPr/>
          <a:lstStyle/>
          <a:p>
            <a:fld id="{DC16FC8B-EC21-4628-9841-D5B4060FE8AA}" type="slidenum">
              <a:rPr lang="en-US" smtClean="0"/>
              <a:t>62</a:t>
            </a:fld>
            <a:endParaRPr lang="en-US"/>
          </a:p>
        </p:txBody>
      </p:sp>
    </p:spTree>
    <p:extLst>
      <p:ext uri="{BB962C8B-B14F-4D97-AF65-F5344CB8AC3E}">
        <p14:creationId xmlns:p14="http://schemas.microsoft.com/office/powerpoint/2010/main" val="40159653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195</a:t>
            </a:r>
          </a:p>
          <a:p>
            <a:endParaRPr lang="fr-FR" dirty="0"/>
          </a:p>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63</a:t>
            </a:fld>
            <a:endParaRPr lang="en-US"/>
          </a:p>
        </p:txBody>
      </p:sp>
    </p:spTree>
    <p:extLst>
      <p:ext uri="{BB962C8B-B14F-4D97-AF65-F5344CB8AC3E}">
        <p14:creationId xmlns:p14="http://schemas.microsoft.com/office/powerpoint/2010/main" val="3919554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CLS pp 8 IDENTIFYING TENSION PNEUMOTHORAX 188</a:t>
            </a:r>
          </a:p>
        </p:txBody>
      </p:sp>
      <p:sp>
        <p:nvSpPr>
          <p:cNvPr id="4" name="Slide Number Placeholder 3"/>
          <p:cNvSpPr>
            <a:spLocks noGrp="1"/>
          </p:cNvSpPr>
          <p:nvPr>
            <p:ph type="sldNum" sz="quarter" idx="5"/>
          </p:nvPr>
        </p:nvSpPr>
        <p:spPr/>
        <p:txBody>
          <a:bodyPr/>
          <a:lstStyle/>
          <a:p>
            <a:fld id="{DC16FC8B-EC21-4628-9841-D5B4060FE8AA}" type="slidenum">
              <a:rPr lang="en-US" smtClean="0"/>
              <a:t>64</a:t>
            </a:fld>
            <a:endParaRPr lang="en-US"/>
          </a:p>
        </p:txBody>
      </p:sp>
    </p:spTree>
    <p:extLst>
      <p:ext uri="{BB962C8B-B14F-4D97-AF65-F5344CB8AC3E}">
        <p14:creationId xmlns:p14="http://schemas.microsoft.com/office/powerpoint/2010/main" val="1178252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198</a:t>
            </a:r>
          </a:p>
        </p:txBody>
      </p:sp>
      <p:sp>
        <p:nvSpPr>
          <p:cNvPr id="4" name="Slide Number Placeholder 3"/>
          <p:cNvSpPr>
            <a:spLocks noGrp="1"/>
          </p:cNvSpPr>
          <p:nvPr>
            <p:ph type="sldNum" sz="quarter" idx="5"/>
          </p:nvPr>
        </p:nvSpPr>
        <p:spPr/>
        <p:txBody>
          <a:bodyPr/>
          <a:lstStyle/>
          <a:p>
            <a:fld id="{DC16FC8B-EC21-4628-9841-D5B4060FE8AA}" type="slidenum">
              <a:rPr lang="en-US" smtClean="0"/>
              <a:t>65</a:t>
            </a:fld>
            <a:endParaRPr lang="en-US"/>
          </a:p>
        </p:txBody>
      </p:sp>
    </p:spTree>
    <p:extLst>
      <p:ext uri="{BB962C8B-B14F-4D97-AF65-F5344CB8AC3E}">
        <p14:creationId xmlns:p14="http://schemas.microsoft.com/office/powerpoint/2010/main" val="19587222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197</a:t>
            </a:r>
          </a:p>
        </p:txBody>
      </p:sp>
      <p:sp>
        <p:nvSpPr>
          <p:cNvPr id="4" name="Slide Number Placeholder 3"/>
          <p:cNvSpPr>
            <a:spLocks noGrp="1"/>
          </p:cNvSpPr>
          <p:nvPr>
            <p:ph type="sldNum" sz="quarter" idx="5"/>
          </p:nvPr>
        </p:nvSpPr>
        <p:spPr/>
        <p:txBody>
          <a:bodyPr/>
          <a:lstStyle/>
          <a:p>
            <a:fld id="{DC16FC8B-EC21-4628-9841-D5B4060FE8AA}" type="slidenum">
              <a:rPr lang="en-US" smtClean="0"/>
              <a:t>66</a:t>
            </a:fld>
            <a:endParaRPr lang="en-US"/>
          </a:p>
        </p:txBody>
      </p:sp>
    </p:spTree>
    <p:extLst>
      <p:ext uri="{BB962C8B-B14F-4D97-AF65-F5344CB8AC3E}">
        <p14:creationId xmlns:p14="http://schemas.microsoft.com/office/powerpoint/2010/main" val="2538328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Skills</a:t>
            </a:r>
            <a:r>
              <a:rPr lang="fr-FR" dirty="0"/>
              <a:t> </a:t>
            </a:r>
            <a:r>
              <a:rPr lang="fr-FR" dirty="0" err="1"/>
              <a:t>covered</a:t>
            </a:r>
            <a:r>
              <a:rPr lang="fr-FR" dirty="0"/>
              <a:t> </a:t>
            </a:r>
            <a:r>
              <a:rPr lang="fr-FR" dirty="0" err="1"/>
              <a:t>previously</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6</a:t>
            </a:fld>
            <a:endParaRPr lang="en-US"/>
          </a:p>
        </p:txBody>
      </p:sp>
    </p:spTree>
    <p:extLst>
      <p:ext uri="{BB962C8B-B14F-4D97-AF65-F5344CB8AC3E}">
        <p14:creationId xmlns:p14="http://schemas.microsoft.com/office/powerpoint/2010/main" val="19526375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69</a:t>
            </a:fld>
            <a:endParaRPr lang="en-US"/>
          </a:p>
        </p:txBody>
      </p:sp>
    </p:spTree>
    <p:extLst>
      <p:ext uri="{BB962C8B-B14F-4D97-AF65-F5344CB8AC3E}">
        <p14:creationId xmlns:p14="http://schemas.microsoft.com/office/powerpoint/2010/main" val="14591578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70</a:t>
            </a:fld>
            <a:endParaRPr lang="en-US"/>
          </a:p>
        </p:txBody>
      </p:sp>
    </p:spTree>
    <p:extLst>
      <p:ext uri="{BB962C8B-B14F-4D97-AF65-F5344CB8AC3E}">
        <p14:creationId xmlns:p14="http://schemas.microsoft.com/office/powerpoint/2010/main" val="38726100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141</a:t>
            </a:r>
          </a:p>
        </p:txBody>
      </p:sp>
      <p:sp>
        <p:nvSpPr>
          <p:cNvPr id="4" name="Slide Number Placeholder 3"/>
          <p:cNvSpPr>
            <a:spLocks noGrp="1"/>
          </p:cNvSpPr>
          <p:nvPr>
            <p:ph type="sldNum" sz="quarter" idx="5"/>
          </p:nvPr>
        </p:nvSpPr>
        <p:spPr/>
        <p:txBody>
          <a:bodyPr/>
          <a:lstStyle/>
          <a:p>
            <a:fld id="{DC16FC8B-EC21-4628-9841-D5B4060FE8AA}" type="slidenum">
              <a:rPr lang="en-US" smtClean="0"/>
              <a:t>71</a:t>
            </a:fld>
            <a:endParaRPr lang="en-US"/>
          </a:p>
        </p:txBody>
      </p:sp>
    </p:spTree>
    <p:extLst>
      <p:ext uri="{BB962C8B-B14F-4D97-AF65-F5344CB8AC3E}">
        <p14:creationId xmlns:p14="http://schemas.microsoft.com/office/powerpoint/2010/main" val="37684445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err="1"/>
              <a:t>Cls</a:t>
            </a:r>
            <a:r>
              <a:rPr lang="fr-FR" dirty="0"/>
              <a:t> 211</a:t>
            </a:r>
          </a:p>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72</a:t>
            </a:fld>
            <a:endParaRPr lang="en-US"/>
          </a:p>
        </p:txBody>
      </p:sp>
    </p:spTree>
    <p:extLst>
      <p:ext uri="{BB962C8B-B14F-4D97-AF65-F5344CB8AC3E}">
        <p14:creationId xmlns:p14="http://schemas.microsoft.com/office/powerpoint/2010/main" val="11753757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IMPROVISED PELVIC COMPRESSION DEVICES </a:t>
            </a:r>
          </a:p>
          <a:p>
            <a:endParaRPr lang="en-GB" dirty="0"/>
          </a:p>
          <a:p>
            <a:r>
              <a:rPr lang="en-GB" dirty="0"/>
              <a:t>Use other materials that can go around the circumference of the pelvis (sheets, blankets, tourniquets linked together, etc.) </a:t>
            </a:r>
          </a:p>
          <a:p>
            <a:r>
              <a:rPr lang="en-GB" dirty="0"/>
              <a:t>Place them under the casualty, encircling the pelvis at the level of the trochanters </a:t>
            </a:r>
          </a:p>
          <a:p>
            <a:r>
              <a:rPr lang="en-GB" dirty="0"/>
              <a:t>Tighten and secure in place </a:t>
            </a:r>
          </a:p>
          <a:p>
            <a:r>
              <a:rPr lang="en-GB" dirty="0"/>
              <a:t>SECURE knees and/or feet together to prevent external rotation of the legs</a:t>
            </a:r>
          </a:p>
          <a:p>
            <a:endParaRPr lang="en-GB" dirty="0"/>
          </a:p>
          <a:p>
            <a:r>
              <a:rPr lang="en-GB" dirty="0"/>
              <a:t>Use casualty’s uniform pants: </a:t>
            </a:r>
          </a:p>
          <a:p>
            <a:r>
              <a:rPr lang="en-GB" dirty="0"/>
              <a:t>CUT from the ankles to the greater trochanters </a:t>
            </a:r>
          </a:p>
          <a:p>
            <a:r>
              <a:rPr lang="en-GB" dirty="0"/>
              <a:t>SPREAD them out to the sides </a:t>
            </a:r>
          </a:p>
          <a:p>
            <a:r>
              <a:rPr lang="en-GB" dirty="0"/>
              <a:t>DRAW them tightly across the pelvis </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73</a:t>
            </a:fld>
            <a:endParaRPr lang="en-US"/>
          </a:p>
        </p:txBody>
      </p:sp>
    </p:spTree>
    <p:extLst>
      <p:ext uri="{BB962C8B-B14F-4D97-AF65-F5344CB8AC3E}">
        <p14:creationId xmlns:p14="http://schemas.microsoft.com/office/powerpoint/2010/main" val="29517903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228</a:t>
            </a:r>
          </a:p>
        </p:txBody>
      </p:sp>
      <p:sp>
        <p:nvSpPr>
          <p:cNvPr id="4" name="Slide Number Placeholder 3"/>
          <p:cNvSpPr>
            <a:spLocks noGrp="1"/>
          </p:cNvSpPr>
          <p:nvPr>
            <p:ph type="sldNum" sz="quarter" idx="5"/>
          </p:nvPr>
        </p:nvSpPr>
        <p:spPr/>
        <p:txBody>
          <a:bodyPr/>
          <a:lstStyle/>
          <a:p>
            <a:fld id="{DC16FC8B-EC21-4628-9841-D5B4060FE8AA}" type="slidenum">
              <a:rPr lang="en-US" smtClean="0"/>
              <a:t>74</a:t>
            </a:fld>
            <a:endParaRPr lang="en-US"/>
          </a:p>
        </p:txBody>
      </p:sp>
    </p:spTree>
    <p:extLst>
      <p:ext uri="{BB962C8B-B14F-4D97-AF65-F5344CB8AC3E}">
        <p14:creationId xmlns:p14="http://schemas.microsoft.com/office/powerpoint/2010/main" val="40847948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230</a:t>
            </a:r>
          </a:p>
        </p:txBody>
      </p:sp>
      <p:sp>
        <p:nvSpPr>
          <p:cNvPr id="4" name="Slide Number Placeholder 3"/>
          <p:cNvSpPr>
            <a:spLocks noGrp="1"/>
          </p:cNvSpPr>
          <p:nvPr>
            <p:ph type="sldNum" sz="quarter" idx="5"/>
          </p:nvPr>
        </p:nvSpPr>
        <p:spPr/>
        <p:txBody>
          <a:bodyPr/>
          <a:lstStyle/>
          <a:p>
            <a:fld id="{DC16FC8B-EC21-4628-9841-D5B4060FE8AA}" type="slidenum">
              <a:rPr lang="en-US" smtClean="0"/>
              <a:t>75</a:t>
            </a:fld>
            <a:endParaRPr lang="en-US"/>
          </a:p>
        </p:txBody>
      </p:sp>
    </p:spTree>
    <p:extLst>
      <p:ext uri="{BB962C8B-B14F-4D97-AF65-F5344CB8AC3E}">
        <p14:creationId xmlns:p14="http://schemas.microsoft.com/office/powerpoint/2010/main" val="26609949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233</a:t>
            </a:r>
          </a:p>
        </p:txBody>
      </p:sp>
      <p:sp>
        <p:nvSpPr>
          <p:cNvPr id="4" name="Slide Number Placeholder 3"/>
          <p:cNvSpPr>
            <a:spLocks noGrp="1"/>
          </p:cNvSpPr>
          <p:nvPr>
            <p:ph type="sldNum" sz="quarter" idx="5"/>
          </p:nvPr>
        </p:nvSpPr>
        <p:spPr/>
        <p:txBody>
          <a:bodyPr/>
          <a:lstStyle/>
          <a:p>
            <a:fld id="{DC16FC8B-EC21-4628-9841-D5B4060FE8AA}" type="slidenum">
              <a:rPr lang="en-US" smtClean="0"/>
              <a:t>76</a:t>
            </a:fld>
            <a:endParaRPr lang="en-US"/>
          </a:p>
        </p:txBody>
      </p:sp>
    </p:spTree>
    <p:extLst>
      <p:ext uri="{BB962C8B-B14F-4D97-AF65-F5344CB8AC3E}">
        <p14:creationId xmlns:p14="http://schemas.microsoft.com/office/powerpoint/2010/main" val="39657223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235</a:t>
            </a:r>
          </a:p>
        </p:txBody>
      </p:sp>
      <p:sp>
        <p:nvSpPr>
          <p:cNvPr id="4" name="Slide Number Placeholder 3"/>
          <p:cNvSpPr>
            <a:spLocks noGrp="1"/>
          </p:cNvSpPr>
          <p:nvPr>
            <p:ph type="sldNum" sz="quarter" idx="5"/>
          </p:nvPr>
        </p:nvSpPr>
        <p:spPr/>
        <p:txBody>
          <a:bodyPr/>
          <a:lstStyle/>
          <a:p>
            <a:fld id="{DC16FC8B-EC21-4628-9841-D5B4060FE8AA}" type="slidenum">
              <a:rPr lang="en-US" smtClean="0"/>
              <a:t>77</a:t>
            </a:fld>
            <a:endParaRPr lang="en-US"/>
          </a:p>
        </p:txBody>
      </p:sp>
    </p:spTree>
    <p:extLst>
      <p:ext uri="{BB962C8B-B14F-4D97-AF65-F5344CB8AC3E}">
        <p14:creationId xmlns:p14="http://schemas.microsoft.com/office/powerpoint/2010/main" val="38565367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CMC 395</a:t>
            </a:r>
          </a:p>
        </p:txBody>
      </p:sp>
      <p:sp>
        <p:nvSpPr>
          <p:cNvPr id="4" name="Slide Number Placeholder 3"/>
          <p:cNvSpPr>
            <a:spLocks noGrp="1"/>
          </p:cNvSpPr>
          <p:nvPr>
            <p:ph type="sldNum" sz="quarter" idx="5"/>
          </p:nvPr>
        </p:nvSpPr>
        <p:spPr/>
        <p:txBody>
          <a:bodyPr/>
          <a:lstStyle/>
          <a:p>
            <a:fld id="{DC16FC8B-EC21-4628-9841-D5B4060FE8AA}" type="slidenum">
              <a:rPr lang="en-US" smtClean="0"/>
              <a:t>79</a:t>
            </a:fld>
            <a:endParaRPr lang="en-US"/>
          </a:p>
        </p:txBody>
      </p:sp>
    </p:spTree>
    <p:extLst>
      <p:ext uri="{BB962C8B-B14F-4D97-AF65-F5344CB8AC3E}">
        <p14:creationId xmlns:p14="http://schemas.microsoft.com/office/powerpoint/2010/main" val="3657171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7</a:t>
            </a:fld>
            <a:endParaRPr lang="en-US"/>
          </a:p>
        </p:txBody>
      </p:sp>
    </p:spTree>
    <p:extLst>
      <p:ext uri="{BB962C8B-B14F-4D97-AF65-F5344CB8AC3E}">
        <p14:creationId xmlns:p14="http://schemas.microsoft.com/office/powerpoint/2010/main" val="10951089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247</a:t>
            </a:r>
          </a:p>
        </p:txBody>
      </p:sp>
      <p:sp>
        <p:nvSpPr>
          <p:cNvPr id="4" name="Slide Number Placeholder 3"/>
          <p:cNvSpPr>
            <a:spLocks noGrp="1"/>
          </p:cNvSpPr>
          <p:nvPr>
            <p:ph type="sldNum" sz="quarter" idx="5"/>
          </p:nvPr>
        </p:nvSpPr>
        <p:spPr/>
        <p:txBody>
          <a:bodyPr/>
          <a:lstStyle/>
          <a:p>
            <a:fld id="{DC16FC8B-EC21-4628-9841-D5B4060FE8AA}" type="slidenum">
              <a:rPr lang="en-US" smtClean="0"/>
              <a:t>81</a:t>
            </a:fld>
            <a:endParaRPr lang="en-US"/>
          </a:p>
        </p:txBody>
      </p:sp>
    </p:spTree>
    <p:extLst>
      <p:ext uri="{BB962C8B-B14F-4D97-AF65-F5344CB8AC3E}">
        <p14:creationId xmlns:p14="http://schemas.microsoft.com/office/powerpoint/2010/main" val="2101410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237</a:t>
            </a:r>
          </a:p>
        </p:txBody>
      </p:sp>
      <p:sp>
        <p:nvSpPr>
          <p:cNvPr id="4" name="Slide Number Placeholder 3"/>
          <p:cNvSpPr>
            <a:spLocks noGrp="1"/>
          </p:cNvSpPr>
          <p:nvPr>
            <p:ph type="sldNum" sz="quarter" idx="5"/>
          </p:nvPr>
        </p:nvSpPr>
        <p:spPr/>
        <p:txBody>
          <a:bodyPr/>
          <a:lstStyle/>
          <a:p>
            <a:fld id="{DC16FC8B-EC21-4628-9841-D5B4060FE8AA}" type="slidenum">
              <a:rPr lang="en-US" smtClean="0"/>
              <a:t>83</a:t>
            </a:fld>
            <a:endParaRPr lang="en-US"/>
          </a:p>
        </p:txBody>
      </p:sp>
    </p:spTree>
    <p:extLst>
      <p:ext uri="{BB962C8B-B14F-4D97-AF65-F5344CB8AC3E}">
        <p14:creationId xmlns:p14="http://schemas.microsoft.com/office/powerpoint/2010/main" val="28408644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262</a:t>
            </a:r>
          </a:p>
        </p:txBody>
      </p:sp>
      <p:sp>
        <p:nvSpPr>
          <p:cNvPr id="4" name="Slide Number Placeholder 3"/>
          <p:cNvSpPr>
            <a:spLocks noGrp="1"/>
          </p:cNvSpPr>
          <p:nvPr>
            <p:ph type="sldNum" sz="quarter" idx="5"/>
          </p:nvPr>
        </p:nvSpPr>
        <p:spPr/>
        <p:txBody>
          <a:bodyPr/>
          <a:lstStyle/>
          <a:p>
            <a:fld id="{DC16FC8B-EC21-4628-9841-D5B4060FE8AA}" type="slidenum">
              <a:rPr lang="en-US" smtClean="0"/>
              <a:t>85</a:t>
            </a:fld>
            <a:endParaRPr lang="en-US"/>
          </a:p>
        </p:txBody>
      </p:sp>
    </p:spTree>
    <p:extLst>
      <p:ext uri="{BB962C8B-B14F-4D97-AF65-F5344CB8AC3E}">
        <p14:creationId xmlns:p14="http://schemas.microsoft.com/office/powerpoint/2010/main" val="19507578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263</a:t>
            </a:r>
          </a:p>
        </p:txBody>
      </p:sp>
      <p:sp>
        <p:nvSpPr>
          <p:cNvPr id="4" name="Slide Number Placeholder 3"/>
          <p:cNvSpPr>
            <a:spLocks noGrp="1"/>
          </p:cNvSpPr>
          <p:nvPr>
            <p:ph type="sldNum" sz="quarter" idx="5"/>
          </p:nvPr>
        </p:nvSpPr>
        <p:spPr/>
        <p:txBody>
          <a:bodyPr/>
          <a:lstStyle/>
          <a:p>
            <a:fld id="{DC16FC8B-EC21-4628-9841-D5B4060FE8AA}" type="slidenum">
              <a:rPr lang="en-US" smtClean="0"/>
              <a:t>86</a:t>
            </a:fld>
            <a:endParaRPr lang="en-US"/>
          </a:p>
        </p:txBody>
      </p:sp>
    </p:spTree>
    <p:extLst>
      <p:ext uri="{BB962C8B-B14F-4D97-AF65-F5344CB8AC3E}">
        <p14:creationId xmlns:p14="http://schemas.microsoft.com/office/powerpoint/2010/main" val="5564823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264</a:t>
            </a:r>
          </a:p>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87</a:t>
            </a:fld>
            <a:endParaRPr lang="en-US"/>
          </a:p>
        </p:txBody>
      </p:sp>
    </p:spTree>
    <p:extLst>
      <p:ext uri="{BB962C8B-B14F-4D97-AF65-F5344CB8AC3E}">
        <p14:creationId xmlns:p14="http://schemas.microsoft.com/office/powerpoint/2010/main" val="17590096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88</a:t>
            </a:fld>
            <a:endParaRPr lang="en-US"/>
          </a:p>
        </p:txBody>
      </p:sp>
    </p:spTree>
    <p:extLst>
      <p:ext uri="{BB962C8B-B14F-4D97-AF65-F5344CB8AC3E}">
        <p14:creationId xmlns:p14="http://schemas.microsoft.com/office/powerpoint/2010/main" val="40429857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Cervical spine stabilization is not necessary for casualties who have sustained only penetrating trauma. </a:t>
            </a:r>
            <a:r>
              <a:rPr lang="fr-FR" dirty="0"/>
              <a:t>TCCC guidelines</a:t>
            </a:r>
          </a:p>
          <a:p>
            <a:endParaRPr lang="en-GB" dirty="0"/>
          </a:p>
          <a:p>
            <a:endParaRPr lang="en-GB" dirty="0"/>
          </a:p>
          <a:p>
            <a:r>
              <a:rPr lang="fr-FR" dirty="0"/>
              <a:t>https://my.clevelandclinic.org/health/articles/22278-cervical-spine</a:t>
            </a:r>
            <a:r>
              <a:rPr lang="en-GB" dirty="0"/>
              <a:t> </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119</a:t>
            </a:fld>
            <a:endParaRPr lang="en-US"/>
          </a:p>
        </p:txBody>
      </p:sp>
    </p:spTree>
    <p:extLst>
      <p:ext uri="{BB962C8B-B14F-4D97-AF65-F5344CB8AC3E}">
        <p14:creationId xmlns:p14="http://schemas.microsoft.com/office/powerpoint/2010/main" val="114596643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CMC 237</a:t>
            </a:r>
          </a:p>
        </p:txBody>
      </p:sp>
      <p:sp>
        <p:nvSpPr>
          <p:cNvPr id="4" name="Slide Number Placeholder 3"/>
          <p:cNvSpPr>
            <a:spLocks noGrp="1"/>
          </p:cNvSpPr>
          <p:nvPr>
            <p:ph type="sldNum" sz="quarter" idx="5"/>
          </p:nvPr>
        </p:nvSpPr>
        <p:spPr/>
        <p:txBody>
          <a:bodyPr/>
          <a:lstStyle/>
          <a:p>
            <a:fld id="{DC16FC8B-EC21-4628-9841-D5B4060FE8AA}" type="slidenum">
              <a:rPr lang="en-US" smtClean="0"/>
              <a:t>120</a:t>
            </a:fld>
            <a:endParaRPr lang="en-US"/>
          </a:p>
        </p:txBody>
      </p:sp>
    </p:spTree>
    <p:extLst>
      <p:ext uri="{BB962C8B-B14F-4D97-AF65-F5344CB8AC3E}">
        <p14:creationId xmlns:p14="http://schemas.microsoft.com/office/powerpoint/2010/main" val="11221450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Canadian C-</a:t>
            </a:r>
            <a:r>
              <a:rPr lang="fr-FR" dirty="0" err="1"/>
              <a:t>spine</a:t>
            </a:r>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121</a:t>
            </a:fld>
            <a:endParaRPr lang="en-US"/>
          </a:p>
        </p:txBody>
      </p:sp>
    </p:spTree>
    <p:extLst>
      <p:ext uri="{BB962C8B-B14F-4D97-AF65-F5344CB8AC3E}">
        <p14:creationId xmlns:p14="http://schemas.microsoft.com/office/powerpoint/2010/main" val="42650110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 TCCC guidelines</a:t>
            </a:r>
          </a:p>
        </p:txBody>
      </p:sp>
      <p:sp>
        <p:nvSpPr>
          <p:cNvPr id="4" name="Slide Number Placeholder 3"/>
          <p:cNvSpPr>
            <a:spLocks noGrp="1"/>
          </p:cNvSpPr>
          <p:nvPr>
            <p:ph type="sldNum" sz="quarter" idx="5"/>
          </p:nvPr>
        </p:nvSpPr>
        <p:spPr/>
        <p:txBody>
          <a:bodyPr/>
          <a:lstStyle/>
          <a:p>
            <a:fld id="{DC16FC8B-EC21-4628-9841-D5B4060FE8AA}" type="slidenum">
              <a:rPr lang="en-US" smtClean="0"/>
              <a:t>122</a:t>
            </a:fld>
            <a:endParaRPr lang="en-US"/>
          </a:p>
        </p:txBody>
      </p:sp>
    </p:spTree>
    <p:extLst>
      <p:ext uri="{BB962C8B-B14F-4D97-AF65-F5344CB8AC3E}">
        <p14:creationId xmlns:p14="http://schemas.microsoft.com/office/powerpoint/2010/main" val="4014577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C16FC8B-EC21-4628-9841-D5B4060FE8AA}" type="slidenum">
              <a:rPr lang="en-US" smtClean="0"/>
              <a:t>8</a:t>
            </a:fld>
            <a:endParaRPr lang="en-US"/>
          </a:p>
        </p:txBody>
      </p:sp>
    </p:spTree>
    <p:extLst>
      <p:ext uri="{BB962C8B-B14F-4D97-AF65-F5344CB8AC3E}">
        <p14:creationId xmlns:p14="http://schemas.microsoft.com/office/powerpoint/2010/main" val="17835948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 TCCC guidelines</a:t>
            </a:r>
          </a:p>
        </p:txBody>
      </p:sp>
      <p:sp>
        <p:nvSpPr>
          <p:cNvPr id="4" name="Slide Number Placeholder 3"/>
          <p:cNvSpPr>
            <a:spLocks noGrp="1"/>
          </p:cNvSpPr>
          <p:nvPr>
            <p:ph type="sldNum" sz="quarter" idx="5"/>
          </p:nvPr>
        </p:nvSpPr>
        <p:spPr/>
        <p:txBody>
          <a:bodyPr/>
          <a:lstStyle/>
          <a:p>
            <a:fld id="{DC16FC8B-EC21-4628-9841-D5B4060FE8AA}" type="slidenum">
              <a:rPr lang="en-US" smtClean="0"/>
              <a:t>123</a:t>
            </a:fld>
            <a:endParaRPr lang="en-US"/>
          </a:p>
        </p:txBody>
      </p:sp>
    </p:spTree>
    <p:extLst>
      <p:ext uri="{BB962C8B-B14F-4D97-AF65-F5344CB8AC3E}">
        <p14:creationId xmlns:p14="http://schemas.microsoft.com/office/powerpoint/2010/main" val="9498008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 TCCC guidelines</a:t>
            </a:r>
          </a:p>
        </p:txBody>
      </p:sp>
      <p:sp>
        <p:nvSpPr>
          <p:cNvPr id="4" name="Slide Number Placeholder 3"/>
          <p:cNvSpPr>
            <a:spLocks noGrp="1"/>
          </p:cNvSpPr>
          <p:nvPr>
            <p:ph type="sldNum" sz="quarter" idx="5"/>
          </p:nvPr>
        </p:nvSpPr>
        <p:spPr/>
        <p:txBody>
          <a:bodyPr/>
          <a:lstStyle/>
          <a:p>
            <a:fld id="{DC16FC8B-EC21-4628-9841-D5B4060FE8AA}" type="slidenum">
              <a:rPr lang="en-US" smtClean="0"/>
              <a:t>124</a:t>
            </a:fld>
            <a:endParaRPr lang="en-US"/>
          </a:p>
        </p:txBody>
      </p:sp>
    </p:spTree>
    <p:extLst>
      <p:ext uri="{BB962C8B-B14F-4D97-AF65-F5344CB8AC3E}">
        <p14:creationId xmlns:p14="http://schemas.microsoft.com/office/powerpoint/2010/main" val="44193124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125</a:t>
            </a:fld>
            <a:endParaRPr lang="en-US"/>
          </a:p>
        </p:txBody>
      </p:sp>
    </p:spTree>
    <p:extLst>
      <p:ext uri="{BB962C8B-B14F-4D97-AF65-F5344CB8AC3E}">
        <p14:creationId xmlns:p14="http://schemas.microsoft.com/office/powerpoint/2010/main" val="27654583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Cls</a:t>
            </a:r>
            <a:r>
              <a:rPr lang="fr-FR" dirty="0"/>
              <a:t> 393</a:t>
            </a:r>
          </a:p>
        </p:txBody>
      </p:sp>
      <p:sp>
        <p:nvSpPr>
          <p:cNvPr id="4" name="Slide Number Placeholder 3"/>
          <p:cNvSpPr>
            <a:spLocks noGrp="1"/>
          </p:cNvSpPr>
          <p:nvPr>
            <p:ph type="sldNum" sz="quarter" idx="5"/>
          </p:nvPr>
        </p:nvSpPr>
        <p:spPr/>
        <p:txBody>
          <a:bodyPr/>
          <a:lstStyle/>
          <a:p>
            <a:fld id="{DC16FC8B-EC21-4628-9841-D5B4060FE8AA}" type="slidenum">
              <a:rPr lang="en-US" smtClean="0"/>
              <a:t>126</a:t>
            </a:fld>
            <a:endParaRPr lang="en-US"/>
          </a:p>
        </p:txBody>
      </p:sp>
    </p:spTree>
    <p:extLst>
      <p:ext uri="{BB962C8B-B14F-4D97-AF65-F5344CB8AC3E}">
        <p14:creationId xmlns:p14="http://schemas.microsoft.com/office/powerpoint/2010/main" val="2465864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9</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209934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6000" indent="0">
              <a:lnSpc>
                <a:spcPct val="100000"/>
              </a:lnSpc>
              <a:buNone/>
              <a:tabLst>
                <a:tab pos="0" algn="l"/>
              </a:tabLst>
            </a:pPr>
            <a:r>
              <a:rPr lang="en-US" sz="1200" b="0" strike="noStrike" spc="-1" dirty="0">
                <a:solidFill>
                  <a:srgbClr val="000000"/>
                </a:solidFill>
                <a:latin typeface="Arial"/>
              </a:rPr>
              <a:t>This is going to be your toolkit in the event of a traumatic injury. Style and technique of individual products may vary but concept of each class of item remains the same</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US" sz="1200" b="0" strike="noStrike" spc="-1" dirty="0">
                <a:solidFill>
                  <a:srgbClr val="000000"/>
                </a:solidFill>
                <a:latin typeface="Arial"/>
              </a:rPr>
              <a:t>Layout an ideal example IFAK (for volunteers with this level of training going on evacuation missions) Name components if student is unfamiliar Layout the training IFAK Layout student’s current IFAK (if they have one) Instructor makes adjustments to the student’s IFAK Items removed by instructor are kept by the student with instructions to keep separate (</a:t>
            </a:r>
            <a:r>
              <a:rPr lang="en-US" sz="1200" b="0" strike="noStrike" spc="-1" dirty="0" err="1">
                <a:solidFill>
                  <a:srgbClr val="000000"/>
                </a:solidFill>
                <a:latin typeface="Arial"/>
              </a:rPr>
              <a:t>eg</a:t>
            </a:r>
            <a:r>
              <a:rPr lang="en-US" sz="1200" b="0" strike="noStrike" spc="-1" dirty="0">
                <a:solidFill>
                  <a:srgbClr val="000000"/>
                </a:solidFill>
                <a:latin typeface="Arial"/>
              </a:rPr>
              <a:t> small adhesive bandages) or discard (jaw screw, smelling salts, rubber Russian tourniquet) as appropriate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US" sz="1200" b="0" strike="noStrike" spc="-1" dirty="0">
                <a:solidFill>
                  <a:srgbClr val="000000"/>
                </a:solidFill>
                <a:latin typeface="Arial"/>
              </a:rPr>
              <a:t>Core components of an IFAK. Additional items include permanent marker, shears, tape (duct tape)</a:t>
            </a:r>
            <a:endParaRPr lang="en-GB" sz="1200" b="0" strike="noStrike" spc="-1" dirty="0">
              <a:solidFill>
                <a:srgbClr val="000000"/>
              </a:solidFill>
              <a:latin typeface="Arial"/>
            </a:endParaRPr>
          </a:p>
          <a:p>
            <a:endParaRPr lang="fr-FR" dirty="0"/>
          </a:p>
        </p:txBody>
      </p:sp>
      <p:sp>
        <p:nvSpPr>
          <p:cNvPr id="4" name="Slide Number Placeholder 3"/>
          <p:cNvSpPr>
            <a:spLocks noGrp="1"/>
          </p:cNvSpPr>
          <p:nvPr>
            <p:ph type="sldNum" sz="quarter" idx="5"/>
          </p:nvPr>
        </p:nvSpPr>
        <p:spPr/>
        <p:txBody>
          <a:bodyPr/>
          <a:lstStyle/>
          <a:p>
            <a:fld id="{DC16FC8B-EC21-4628-9841-D5B4060FE8AA}" type="slidenum">
              <a:rPr lang="en-US" smtClean="0"/>
              <a:t>10</a:t>
            </a:fld>
            <a:endParaRPr lang="en-US"/>
          </a:p>
        </p:txBody>
      </p:sp>
    </p:spTree>
    <p:extLst>
      <p:ext uri="{BB962C8B-B14F-4D97-AF65-F5344CB8AC3E}">
        <p14:creationId xmlns:p14="http://schemas.microsoft.com/office/powerpoint/2010/main" val="543421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10"/>
        <p:cNvGrpSpPr/>
        <p:nvPr/>
      </p:nvGrpSpPr>
      <p:grpSpPr>
        <a:xfrm>
          <a:off x="0" y="0"/>
          <a:ext cx="0" cy="0"/>
          <a:chOff x="0" y="0"/>
          <a:chExt cx="0" cy="0"/>
        </a:xfrm>
      </p:grpSpPr>
      <p:sp>
        <p:nvSpPr>
          <p:cNvPr id="11" name="Google Shape;11;p15"/>
          <p:cNvSpPr txBox="1">
            <a:spLocks noGrp="1"/>
          </p:cNvSpPr>
          <p:nvPr>
            <p:ph type="ctrTitle"/>
          </p:nvPr>
        </p:nvSpPr>
        <p:spPr>
          <a:xfrm>
            <a:off x="415611" y="1042033"/>
            <a:ext cx="11360800" cy="27368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6933"/>
            </a:lvl1pPr>
            <a:lvl2pPr lvl="1" algn="ctr">
              <a:lnSpc>
                <a:spcPct val="100000"/>
              </a:lnSpc>
              <a:spcBef>
                <a:spcPts val="0"/>
              </a:spcBef>
              <a:spcAft>
                <a:spcPts val="0"/>
              </a:spcAft>
              <a:buSzPts val="5200"/>
              <a:buNone/>
              <a:defRPr sz="6933"/>
            </a:lvl2pPr>
            <a:lvl3pPr lvl="2" algn="ctr">
              <a:lnSpc>
                <a:spcPct val="100000"/>
              </a:lnSpc>
              <a:spcBef>
                <a:spcPts val="0"/>
              </a:spcBef>
              <a:spcAft>
                <a:spcPts val="0"/>
              </a:spcAft>
              <a:buSzPts val="5200"/>
              <a:buNone/>
              <a:defRPr sz="6933"/>
            </a:lvl3pPr>
            <a:lvl4pPr lvl="3" algn="ctr">
              <a:lnSpc>
                <a:spcPct val="100000"/>
              </a:lnSpc>
              <a:spcBef>
                <a:spcPts val="0"/>
              </a:spcBef>
              <a:spcAft>
                <a:spcPts val="0"/>
              </a:spcAft>
              <a:buSzPts val="5200"/>
              <a:buNone/>
              <a:defRPr sz="6933"/>
            </a:lvl4pPr>
            <a:lvl5pPr lvl="4" algn="ctr">
              <a:lnSpc>
                <a:spcPct val="100000"/>
              </a:lnSpc>
              <a:spcBef>
                <a:spcPts val="0"/>
              </a:spcBef>
              <a:spcAft>
                <a:spcPts val="0"/>
              </a:spcAft>
              <a:buSzPts val="5200"/>
              <a:buNone/>
              <a:defRPr sz="6933"/>
            </a:lvl5pPr>
            <a:lvl6pPr lvl="5" algn="ctr">
              <a:lnSpc>
                <a:spcPct val="100000"/>
              </a:lnSpc>
              <a:spcBef>
                <a:spcPts val="0"/>
              </a:spcBef>
              <a:spcAft>
                <a:spcPts val="0"/>
              </a:spcAft>
              <a:buSzPts val="5200"/>
              <a:buNone/>
              <a:defRPr sz="6933"/>
            </a:lvl6pPr>
            <a:lvl7pPr lvl="6" algn="ctr">
              <a:lnSpc>
                <a:spcPct val="100000"/>
              </a:lnSpc>
              <a:spcBef>
                <a:spcPts val="0"/>
              </a:spcBef>
              <a:spcAft>
                <a:spcPts val="0"/>
              </a:spcAft>
              <a:buSzPts val="5200"/>
              <a:buNone/>
              <a:defRPr sz="6933"/>
            </a:lvl7pPr>
            <a:lvl8pPr lvl="7" algn="ctr">
              <a:lnSpc>
                <a:spcPct val="100000"/>
              </a:lnSpc>
              <a:spcBef>
                <a:spcPts val="0"/>
              </a:spcBef>
              <a:spcAft>
                <a:spcPts val="0"/>
              </a:spcAft>
              <a:buSzPts val="5200"/>
              <a:buNone/>
              <a:defRPr sz="6933"/>
            </a:lvl8pPr>
            <a:lvl9pPr lvl="8" algn="ctr">
              <a:lnSpc>
                <a:spcPct val="100000"/>
              </a:lnSpc>
              <a:spcBef>
                <a:spcPts val="0"/>
              </a:spcBef>
              <a:spcAft>
                <a:spcPts val="0"/>
              </a:spcAft>
              <a:buSzPts val="5200"/>
              <a:buNone/>
              <a:defRPr sz="6933"/>
            </a:lvl9pPr>
          </a:lstStyle>
          <a:p>
            <a:r>
              <a:rPr lang="en-US"/>
              <a:t>Click to edit Master title style</a:t>
            </a:r>
            <a:endParaRPr/>
          </a:p>
        </p:txBody>
      </p:sp>
      <p:sp>
        <p:nvSpPr>
          <p:cNvPr id="12" name="Google Shape;12;p15"/>
          <p:cNvSpPr txBox="1">
            <a:spLocks noGrp="1"/>
          </p:cNvSpPr>
          <p:nvPr>
            <p:ph type="subTitle" idx="1"/>
          </p:nvPr>
        </p:nvSpPr>
        <p:spPr>
          <a:xfrm>
            <a:off x="415600" y="3778833"/>
            <a:ext cx="11360800" cy="10568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r>
              <a:rPr lang="en-US"/>
              <a:t>Click to edit Master subtitle style</a:t>
            </a:r>
            <a:endParaRPr/>
          </a:p>
        </p:txBody>
      </p:sp>
      <p:sp>
        <p:nvSpPr>
          <p:cNvPr id="13" name="Google Shape;13;p15"/>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pic>
        <p:nvPicPr>
          <p:cNvPr id="14" name="Google Shape;14;p15"/>
          <p:cNvPicPr preferRelativeResize="0"/>
          <p:nvPr/>
        </p:nvPicPr>
        <p:blipFill rotWithShape="1">
          <a:blip r:embed="rId3">
            <a:alphaModFix amt="6000"/>
          </a:blip>
          <a:srcRect/>
          <a:stretch/>
        </p:blipFill>
        <p:spPr>
          <a:xfrm>
            <a:off x="0" y="-1176867"/>
            <a:ext cx="12241733" cy="8080032"/>
          </a:xfrm>
          <a:prstGeom prst="rect">
            <a:avLst/>
          </a:prstGeom>
          <a:noFill/>
          <a:ln>
            <a:noFill/>
          </a:ln>
        </p:spPr>
      </p:pic>
    </p:spTree>
    <p:extLst>
      <p:ext uri="{BB962C8B-B14F-4D97-AF65-F5344CB8AC3E}">
        <p14:creationId xmlns:p14="http://schemas.microsoft.com/office/powerpoint/2010/main" val="862735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4"/>
        <p:cNvGrpSpPr/>
        <p:nvPr/>
      </p:nvGrpSpPr>
      <p:grpSpPr>
        <a:xfrm>
          <a:off x="0" y="0"/>
          <a:ext cx="0" cy="0"/>
          <a:chOff x="0" y="0"/>
          <a:chExt cx="0" cy="0"/>
        </a:xfrm>
      </p:grpSpPr>
      <p:sp>
        <p:nvSpPr>
          <p:cNvPr id="65" name="Google Shape;65;p2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Tree>
    <p:extLst>
      <p:ext uri="{BB962C8B-B14F-4D97-AF65-F5344CB8AC3E}">
        <p14:creationId xmlns:p14="http://schemas.microsoft.com/office/powerpoint/2010/main" val="3138272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D8A27B-4087-4F05-A1D5-766E59BAA45C}" type="datetimeFigureOut">
              <a:rPr lang="en-US" smtClean="0"/>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DFF2C90-9229-437E-98E1-6091398DFEBE}" type="slidenum">
              <a:rPr lang="en-US" smtClean="0"/>
              <a:t>‹#›</a:t>
            </a:fld>
            <a:endParaRPr lang="en-US" dirty="0"/>
          </a:p>
        </p:txBody>
      </p:sp>
    </p:spTree>
    <p:extLst>
      <p:ext uri="{BB962C8B-B14F-4D97-AF65-F5344CB8AC3E}">
        <p14:creationId xmlns:p14="http://schemas.microsoft.com/office/powerpoint/2010/main" val="25592580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0"/>
        <p:cNvGrpSpPr/>
        <p:nvPr/>
      </p:nvGrpSpPr>
      <p:grpSpPr>
        <a:xfrm>
          <a:off x="0" y="0"/>
          <a:ext cx="0" cy="0"/>
          <a:chOff x="0" y="0"/>
          <a:chExt cx="0" cy="0"/>
        </a:xfrm>
      </p:grpSpPr>
      <p:sp>
        <p:nvSpPr>
          <p:cNvPr id="31" name="Google Shape;31;p19"/>
          <p:cNvSpPr txBox="1">
            <a:spLocks noGrp="1"/>
          </p:cNvSpPr>
          <p:nvPr>
            <p:ph type="title"/>
          </p:nvPr>
        </p:nvSpPr>
        <p:spPr>
          <a:xfrm>
            <a:off x="415600" y="2867800"/>
            <a:ext cx="11360800" cy="1122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4800">
                <a:highlight>
                  <a:srgbClr val="BD1823"/>
                </a:highlight>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a:r>
              <a:rPr lang="en-US"/>
              <a:t>Click to edit Master title style</a:t>
            </a:r>
            <a:endParaRPr/>
          </a:p>
        </p:txBody>
      </p:sp>
      <p:sp>
        <p:nvSpPr>
          <p:cNvPr id="32" name="Google Shape;32;p19"/>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Tree>
    <p:extLst>
      <p:ext uri="{BB962C8B-B14F-4D97-AF65-F5344CB8AC3E}">
        <p14:creationId xmlns:p14="http://schemas.microsoft.com/office/powerpoint/2010/main" val="1739936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White bg content slide">
  <p:cSld name="White bg content slide">
    <p:bg>
      <p:bgPr>
        <a:solidFill>
          <a:schemeClr val="lt1"/>
        </a:solidFill>
        <a:effectLst/>
      </p:bgPr>
    </p:bg>
    <p:spTree>
      <p:nvGrpSpPr>
        <p:cNvPr id="1" name="Shape 29"/>
        <p:cNvGrpSpPr/>
        <p:nvPr/>
      </p:nvGrpSpPr>
      <p:grpSpPr>
        <a:xfrm>
          <a:off x="0" y="0"/>
          <a:ext cx="0" cy="0"/>
          <a:chOff x="0" y="0"/>
          <a:chExt cx="0" cy="0"/>
        </a:xfrm>
      </p:grpSpPr>
      <p:sp>
        <p:nvSpPr>
          <p:cNvPr id="30" name="Google Shape;30;p4"/>
          <p:cNvSpPr/>
          <p:nvPr/>
        </p:nvSpPr>
        <p:spPr>
          <a:xfrm>
            <a:off x="490043" y="6480469"/>
            <a:ext cx="2932096" cy="138545"/>
          </a:xfrm>
          <a:prstGeom prst="parallelogram">
            <a:avLst>
              <a:gd name="adj" fmla="val 62917"/>
            </a:avLst>
          </a:prstGeom>
          <a:solidFill>
            <a:srgbClr val="3B5DA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dirty="0">
              <a:solidFill>
                <a:schemeClr val="lt1"/>
              </a:solidFill>
              <a:latin typeface="Arial" panose="020B0604020202020204" pitchFamily="34" charset="0"/>
              <a:ea typeface="Calibri"/>
              <a:cs typeface="Arial" panose="020B0604020202020204" pitchFamily="34" charset="0"/>
              <a:sym typeface="Calibri"/>
            </a:endParaRPr>
          </a:p>
        </p:txBody>
      </p:sp>
      <p:pic>
        <p:nvPicPr>
          <p:cNvPr id="31" name="Google Shape;31;p4"/>
          <p:cNvPicPr preferRelativeResize="0"/>
          <p:nvPr/>
        </p:nvPicPr>
        <p:blipFill rotWithShape="1">
          <a:blip r:embed="rId2">
            <a:alphaModFix/>
          </a:blip>
          <a:srcRect/>
          <a:stretch/>
        </p:blipFill>
        <p:spPr>
          <a:xfrm>
            <a:off x="7526" y="6183195"/>
            <a:ext cx="594548" cy="594548"/>
          </a:xfrm>
          <a:prstGeom prst="rect">
            <a:avLst/>
          </a:prstGeom>
          <a:noFill/>
          <a:ln>
            <a:noFill/>
          </a:ln>
        </p:spPr>
      </p:pic>
      <p:sp>
        <p:nvSpPr>
          <p:cNvPr id="32" name="Google Shape;32;p4"/>
          <p:cNvSpPr/>
          <p:nvPr/>
        </p:nvSpPr>
        <p:spPr>
          <a:xfrm>
            <a:off x="3422139" y="6480469"/>
            <a:ext cx="8195756" cy="138545"/>
          </a:xfrm>
          <a:prstGeom prst="parallelogram">
            <a:avLst>
              <a:gd name="adj" fmla="val 62917"/>
            </a:avLst>
          </a:prstGeom>
          <a:solidFill>
            <a:srgbClr val="EFD43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33" name="Google Shape;33;p4"/>
          <p:cNvCxnSpPr/>
          <p:nvPr/>
        </p:nvCxnSpPr>
        <p:spPr>
          <a:xfrm>
            <a:off x="304800" y="311728"/>
            <a:ext cx="11582400" cy="0"/>
          </a:xfrm>
          <a:prstGeom prst="straightConnector1">
            <a:avLst/>
          </a:prstGeom>
          <a:noFill/>
          <a:ln w="19050" cap="flat" cmpd="sng">
            <a:solidFill>
              <a:srgbClr val="F2F2F2"/>
            </a:solidFill>
            <a:prstDash val="solid"/>
            <a:miter lim="800000"/>
            <a:headEnd type="none" w="sm" len="sm"/>
            <a:tailEnd type="none" w="sm" len="sm"/>
          </a:ln>
        </p:spPr>
      </p:cxnSp>
      <p:cxnSp>
        <p:nvCxnSpPr>
          <p:cNvPr id="34" name="Google Shape;34;p4"/>
          <p:cNvCxnSpPr/>
          <p:nvPr/>
        </p:nvCxnSpPr>
        <p:spPr>
          <a:xfrm rot="10800000">
            <a:off x="11887200" y="302203"/>
            <a:ext cx="0" cy="6255461"/>
          </a:xfrm>
          <a:prstGeom prst="straightConnector1">
            <a:avLst/>
          </a:prstGeom>
          <a:noFill/>
          <a:ln w="19050" cap="flat" cmpd="sng">
            <a:solidFill>
              <a:srgbClr val="F2F2F2"/>
            </a:solidFill>
            <a:prstDash val="solid"/>
            <a:miter lim="800000"/>
            <a:headEnd type="none" w="sm" len="sm"/>
            <a:tailEnd type="none" w="sm" len="sm"/>
          </a:ln>
        </p:spPr>
      </p:cxnSp>
      <p:cxnSp>
        <p:nvCxnSpPr>
          <p:cNvPr id="35" name="Google Shape;35;p4"/>
          <p:cNvCxnSpPr/>
          <p:nvPr/>
        </p:nvCxnSpPr>
        <p:spPr>
          <a:xfrm rot="10800000">
            <a:off x="312737" y="302203"/>
            <a:ext cx="0" cy="5802035"/>
          </a:xfrm>
          <a:prstGeom prst="straightConnector1">
            <a:avLst/>
          </a:prstGeom>
          <a:noFill/>
          <a:ln w="19050" cap="flat" cmpd="sng">
            <a:solidFill>
              <a:srgbClr val="F2F2F2"/>
            </a:solidFill>
            <a:prstDash val="solid"/>
            <a:miter lim="800000"/>
            <a:headEnd type="none" w="sm" len="sm"/>
            <a:tailEnd type="none" w="sm" len="sm"/>
          </a:ln>
        </p:spPr>
      </p:cxnSp>
      <p:cxnSp>
        <p:nvCxnSpPr>
          <p:cNvPr id="36" name="Google Shape;36;p4"/>
          <p:cNvCxnSpPr/>
          <p:nvPr/>
        </p:nvCxnSpPr>
        <p:spPr>
          <a:xfrm rot="10800000">
            <a:off x="11670994" y="6557664"/>
            <a:ext cx="225731" cy="0"/>
          </a:xfrm>
          <a:prstGeom prst="straightConnector1">
            <a:avLst/>
          </a:prstGeom>
          <a:noFill/>
          <a:ln w="19050" cap="flat" cmpd="sng">
            <a:solidFill>
              <a:srgbClr val="F2F2F2"/>
            </a:solidFill>
            <a:prstDash val="solid"/>
            <a:miter lim="800000"/>
            <a:headEnd type="none" w="sm" len="sm"/>
            <a:tailEnd type="none" w="sm" len="sm"/>
          </a:ln>
        </p:spPr>
      </p:cxnSp>
    </p:spTree>
    <p:extLst>
      <p:ext uri="{BB962C8B-B14F-4D97-AF65-F5344CB8AC3E}">
        <p14:creationId xmlns:p14="http://schemas.microsoft.com/office/powerpoint/2010/main" val="1391746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B098D07F-0EEF-4EBC-AB3C-3C6ADD380A9E}" type="slidenum">
              <a:t>‹#›</a:t>
            </a:fld>
            <a:endParaRPr/>
          </a:p>
        </p:txBody>
      </p:sp>
    </p:spTree>
    <p:extLst>
      <p:ext uri="{BB962C8B-B14F-4D97-AF65-F5344CB8AC3E}">
        <p14:creationId xmlns:p14="http://schemas.microsoft.com/office/powerpoint/2010/main" val="70708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letely blank" preserve="1">
  <p:cSld name="Completely blank">
    <p:spTree>
      <p:nvGrpSpPr>
        <p:cNvPr id="1" name="Shape 70"/>
        <p:cNvGrpSpPr/>
        <p:nvPr/>
      </p:nvGrpSpPr>
      <p:grpSpPr>
        <a:xfrm>
          <a:off x="0" y="0"/>
          <a:ext cx="0" cy="0"/>
          <a:chOff x="0" y="0"/>
          <a:chExt cx="0" cy="0"/>
        </a:xfrm>
      </p:grpSpPr>
      <p:sp>
        <p:nvSpPr>
          <p:cNvPr id="71" name="Google Shape;71;p27"/>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593678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type="title" preserve="1">
  <p:cSld name="Title">
    <p:spTree>
      <p:nvGrpSpPr>
        <p:cNvPr id="1" name="Shape 72"/>
        <p:cNvGrpSpPr/>
        <p:nvPr/>
      </p:nvGrpSpPr>
      <p:grpSpPr>
        <a:xfrm>
          <a:off x="0" y="0"/>
          <a:ext cx="0" cy="0"/>
          <a:chOff x="0" y="0"/>
          <a:chExt cx="0" cy="0"/>
        </a:xfrm>
      </p:grpSpPr>
      <p:sp>
        <p:nvSpPr>
          <p:cNvPr id="73" name="Google Shape;73;p30"/>
          <p:cNvSpPr txBox="1">
            <a:spLocks noGrp="1"/>
          </p:cNvSpPr>
          <p:nvPr>
            <p:ph type="ctrTitle"/>
          </p:nvPr>
        </p:nvSpPr>
        <p:spPr>
          <a:xfrm>
            <a:off x="1328840" y="2671851"/>
            <a:ext cx="6031600" cy="1546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4800"/>
            </a:lvl1pPr>
            <a:lvl2pPr lvl="1" algn="l">
              <a:lnSpc>
                <a:spcPct val="100000"/>
              </a:lnSpc>
              <a:spcBef>
                <a:spcPts val="0"/>
              </a:spcBef>
              <a:spcAft>
                <a:spcPts val="0"/>
              </a:spcAft>
              <a:buSzPts val="3600"/>
              <a:buNone/>
              <a:defRPr sz="4800"/>
            </a:lvl2pPr>
            <a:lvl3pPr lvl="2" algn="l">
              <a:lnSpc>
                <a:spcPct val="100000"/>
              </a:lnSpc>
              <a:spcBef>
                <a:spcPts val="0"/>
              </a:spcBef>
              <a:spcAft>
                <a:spcPts val="0"/>
              </a:spcAft>
              <a:buSzPts val="3600"/>
              <a:buNone/>
              <a:defRPr sz="4800"/>
            </a:lvl3pPr>
            <a:lvl4pPr lvl="3" algn="l">
              <a:lnSpc>
                <a:spcPct val="100000"/>
              </a:lnSpc>
              <a:spcBef>
                <a:spcPts val="0"/>
              </a:spcBef>
              <a:spcAft>
                <a:spcPts val="0"/>
              </a:spcAft>
              <a:buSzPts val="3600"/>
              <a:buNone/>
              <a:defRPr sz="4800"/>
            </a:lvl4pPr>
            <a:lvl5pPr lvl="4" algn="l">
              <a:lnSpc>
                <a:spcPct val="100000"/>
              </a:lnSpc>
              <a:spcBef>
                <a:spcPts val="0"/>
              </a:spcBef>
              <a:spcAft>
                <a:spcPts val="0"/>
              </a:spcAft>
              <a:buSzPts val="3600"/>
              <a:buNone/>
              <a:defRPr sz="4800"/>
            </a:lvl5pPr>
            <a:lvl6pPr lvl="5" algn="l">
              <a:lnSpc>
                <a:spcPct val="100000"/>
              </a:lnSpc>
              <a:spcBef>
                <a:spcPts val="0"/>
              </a:spcBef>
              <a:spcAft>
                <a:spcPts val="0"/>
              </a:spcAft>
              <a:buSzPts val="3600"/>
              <a:buNone/>
              <a:defRPr sz="4800"/>
            </a:lvl6pPr>
            <a:lvl7pPr lvl="6" algn="l">
              <a:lnSpc>
                <a:spcPct val="100000"/>
              </a:lnSpc>
              <a:spcBef>
                <a:spcPts val="0"/>
              </a:spcBef>
              <a:spcAft>
                <a:spcPts val="0"/>
              </a:spcAft>
              <a:buSzPts val="3600"/>
              <a:buNone/>
              <a:defRPr sz="4800"/>
            </a:lvl7pPr>
            <a:lvl8pPr lvl="7" algn="l">
              <a:lnSpc>
                <a:spcPct val="100000"/>
              </a:lnSpc>
              <a:spcBef>
                <a:spcPts val="0"/>
              </a:spcBef>
              <a:spcAft>
                <a:spcPts val="0"/>
              </a:spcAft>
              <a:buSzPts val="3600"/>
              <a:buNone/>
              <a:defRPr sz="4800"/>
            </a:lvl8pPr>
            <a:lvl9pPr lvl="8" algn="l">
              <a:lnSpc>
                <a:spcPct val="100000"/>
              </a:lnSpc>
              <a:spcBef>
                <a:spcPts val="0"/>
              </a:spcBef>
              <a:spcAft>
                <a:spcPts val="0"/>
              </a:spcAft>
              <a:buSzPts val="3600"/>
              <a:buNone/>
              <a:defRPr sz="4800"/>
            </a:lvl9pPr>
          </a:lstStyle>
          <a:p>
            <a:r>
              <a:rPr lang="en-US"/>
              <a:t>Click to edit Master title style</a:t>
            </a:r>
            <a:endParaRPr/>
          </a:p>
        </p:txBody>
      </p:sp>
      <p:cxnSp>
        <p:nvCxnSpPr>
          <p:cNvPr id="74" name="Google Shape;74;p30"/>
          <p:cNvCxnSpPr/>
          <p:nvPr/>
        </p:nvCxnSpPr>
        <p:spPr>
          <a:xfrm>
            <a:off x="-8033" y="4902016"/>
            <a:ext cx="12216000" cy="0"/>
          </a:xfrm>
          <a:prstGeom prst="straightConnector1">
            <a:avLst/>
          </a:prstGeom>
          <a:noFill/>
          <a:ln w="9525" cap="flat" cmpd="sng">
            <a:solidFill>
              <a:srgbClr val="000000"/>
            </a:solidFill>
            <a:prstDash val="solid"/>
            <a:round/>
            <a:headEnd type="none" w="sm" len="sm"/>
            <a:tailEnd type="none" w="sm" len="sm"/>
          </a:ln>
        </p:spPr>
      </p:cxnSp>
      <p:sp>
        <p:nvSpPr>
          <p:cNvPr id="75" name="Google Shape;75;p30"/>
          <p:cNvSpPr/>
          <p:nvPr/>
        </p:nvSpPr>
        <p:spPr>
          <a:xfrm>
            <a:off x="1490600" y="4524000"/>
            <a:ext cx="756000" cy="7560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73936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ubtitle" preserve="1">
  <p:cSld name="Subtitle">
    <p:spTree>
      <p:nvGrpSpPr>
        <p:cNvPr id="1" name="Shape 76"/>
        <p:cNvGrpSpPr/>
        <p:nvPr/>
      </p:nvGrpSpPr>
      <p:grpSpPr>
        <a:xfrm>
          <a:off x="0" y="0"/>
          <a:ext cx="0" cy="0"/>
          <a:chOff x="0" y="0"/>
          <a:chExt cx="0" cy="0"/>
        </a:xfrm>
      </p:grpSpPr>
      <p:sp>
        <p:nvSpPr>
          <p:cNvPr id="77" name="Google Shape;77;p31"/>
          <p:cNvSpPr txBox="1">
            <a:spLocks noGrp="1"/>
          </p:cNvSpPr>
          <p:nvPr>
            <p:ph type="subTitle" idx="1"/>
          </p:nvPr>
        </p:nvSpPr>
        <p:spPr>
          <a:xfrm>
            <a:off x="2696400" y="3754564"/>
            <a:ext cx="7455200" cy="1046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00000"/>
              </a:buClr>
              <a:buSzPts val="1400"/>
              <a:buNone/>
              <a:defRPr sz="1867">
                <a:highlight>
                  <a:schemeClr val="accent1"/>
                </a:highlight>
              </a:defRPr>
            </a:lvl1pPr>
            <a:lvl2pPr lvl="1" algn="l">
              <a:lnSpc>
                <a:spcPct val="100000"/>
              </a:lnSpc>
              <a:spcBef>
                <a:spcPts val="0"/>
              </a:spcBef>
              <a:spcAft>
                <a:spcPts val="0"/>
              </a:spcAft>
              <a:buClr>
                <a:schemeClr val="dk2"/>
              </a:buClr>
              <a:buSzPts val="1400"/>
              <a:buNone/>
              <a:defRPr sz="1867">
                <a:solidFill>
                  <a:schemeClr val="dk2"/>
                </a:solidFill>
                <a:highlight>
                  <a:schemeClr val="accent1"/>
                </a:highlight>
              </a:defRPr>
            </a:lvl2pPr>
            <a:lvl3pPr lvl="2" algn="l">
              <a:lnSpc>
                <a:spcPct val="100000"/>
              </a:lnSpc>
              <a:spcBef>
                <a:spcPts val="0"/>
              </a:spcBef>
              <a:spcAft>
                <a:spcPts val="0"/>
              </a:spcAft>
              <a:buClr>
                <a:schemeClr val="dk2"/>
              </a:buClr>
              <a:buSzPts val="1400"/>
              <a:buNone/>
              <a:defRPr sz="1867">
                <a:solidFill>
                  <a:schemeClr val="dk2"/>
                </a:solidFill>
                <a:highlight>
                  <a:schemeClr val="accent1"/>
                </a:highlight>
              </a:defRPr>
            </a:lvl3pPr>
            <a:lvl4pPr lvl="3" algn="l">
              <a:lnSpc>
                <a:spcPct val="100000"/>
              </a:lnSpc>
              <a:spcBef>
                <a:spcPts val="0"/>
              </a:spcBef>
              <a:spcAft>
                <a:spcPts val="0"/>
              </a:spcAft>
              <a:buClr>
                <a:schemeClr val="dk2"/>
              </a:buClr>
              <a:buSzPts val="1400"/>
              <a:buNone/>
              <a:defRPr sz="1867">
                <a:solidFill>
                  <a:schemeClr val="dk2"/>
                </a:solidFill>
                <a:highlight>
                  <a:schemeClr val="accent1"/>
                </a:highlight>
              </a:defRPr>
            </a:lvl4pPr>
            <a:lvl5pPr lvl="4" algn="l">
              <a:lnSpc>
                <a:spcPct val="100000"/>
              </a:lnSpc>
              <a:spcBef>
                <a:spcPts val="0"/>
              </a:spcBef>
              <a:spcAft>
                <a:spcPts val="0"/>
              </a:spcAft>
              <a:buClr>
                <a:schemeClr val="dk2"/>
              </a:buClr>
              <a:buSzPts val="1400"/>
              <a:buNone/>
              <a:defRPr sz="1867">
                <a:solidFill>
                  <a:schemeClr val="dk2"/>
                </a:solidFill>
                <a:highlight>
                  <a:schemeClr val="accent1"/>
                </a:highlight>
              </a:defRPr>
            </a:lvl5pPr>
            <a:lvl6pPr lvl="5" algn="l">
              <a:lnSpc>
                <a:spcPct val="100000"/>
              </a:lnSpc>
              <a:spcBef>
                <a:spcPts val="0"/>
              </a:spcBef>
              <a:spcAft>
                <a:spcPts val="0"/>
              </a:spcAft>
              <a:buClr>
                <a:schemeClr val="dk2"/>
              </a:buClr>
              <a:buSzPts val="1400"/>
              <a:buNone/>
              <a:defRPr sz="1867">
                <a:solidFill>
                  <a:schemeClr val="dk2"/>
                </a:solidFill>
                <a:highlight>
                  <a:schemeClr val="accent1"/>
                </a:highlight>
              </a:defRPr>
            </a:lvl6pPr>
            <a:lvl7pPr lvl="6" algn="l">
              <a:lnSpc>
                <a:spcPct val="100000"/>
              </a:lnSpc>
              <a:spcBef>
                <a:spcPts val="0"/>
              </a:spcBef>
              <a:spcAft>
                <a:spcPts val="0"/>
              </a:spcAft>
              <a:buClr>
                <a:schemeClr val="dk2"/>
              </a:buClr>
              <a:buSzPts val="1400"/>
              <a:buNone/>
              <a:defRPr sz="1867">
                <a:solidFill>
                  <a:schemeClr val="dk2"/>
                </a:solidFill>
                <a:highlight>
                  <a:schemeClr val="accent1"/>
                </a:highlight>
              </a:defRPr>
            </a:lvl7pPr>
            <a:lvl8pPr lvl="7" algn="l">
              <a:lnSpc>
                <a:spcPct val="100000"/>
              </a:lnSpc>
              <a:spcBef>
                <a:spcPts val="0"/>
              </a:spcBef>
              <a:spcAft>
                <a:spcPts val="0"/>
              </a:spcAft>
              <a:buClr>
                <a:schemeClr val="dk2"/>
              </a:buClr>
              <a:buSzPts val="1400"/>
              <a:buNone/>
              <a:defRPr sz="1867">
                <a:solidFill>
                  <a:schemeClr val="dk2"/>
                </a:solidFill>
                <a:highlight>
                  <a:schemeClr val="accent1"/>
                </a:highlight>
              </a:defRPr>
            </a:lvl8pPr>
            <a:lvl9pPr lvl="8" algn="l">
              <a:lnSpc>
                <a:spcPct val="100000"/>
              </a:lnSpc>
              <a:spcBef>
                <a:spcPts val="0"/>
              </a:spcBef>
              <a:spcAft>
                <a:spcPts val="0"/>
              </a:spcAft>
              <a:buClr>
                <a:schemeClr val="dk2"/>
              </a:buClr>
              <a:buSzPts val="1400"/>
              <a:buNone/>
              <a:defRPr sz="1867">
                <a:solidFill>
                  <a:schemeClr val="dk2"/>
                </a:solidFill>
                <a:highlight>
                  <a:schemeClr val="accent1"/>
                </a:highlight>
              </a:defRPr>
            </a:lvl9pPr>
          </a:lstStyle>
          <a:p>
            <a:r>
              <a:rPr lang="en-US"/>
              <a:t>Click to edit Master subtitle style</a:t>
            </a:r>
            <a:endParaRPr/>
          </a:p>
        </p:txBody>
      </p:sp>
      <p:cxnSp>
        <p:nvCxnSpPr>
          <p:cNvPr id="78" name="Google Shape;78;p31"/>
          <p:cNvCxnSpPr/>
          <p:nvPr/>
        </p:nvCxnSpPr>
        <p:spPr>
          <a:xfrm>
            <a:off x="-8033" y="3429016"/>
            <a:ext cx="2646000" cy="0"/>
          </a:xfrm>
          <a:prstGeom prst="straightConnector1">
            <a:avLst/>
          </a:prstGeom>
          <a:noFill/>
          <a:ln w="9525" cap="flat" cmpd="sng">
            <a:solidFill>
              <a:srgbClr val="CCCCCC"/>
            </a:solidFill>
            <a:prstDash val="solid"/>
            <a:round/>
            <a:headEnd type="none" w="sm" len="sm"/>
            <a:tailEnd type="none" w="sm" len="sm"/>
          </a:ln>
        </p:spPr>
      </p:cxnSp>
      <p:sp>
        <p:nvSpPr>
          <p:cNvPr id="79" name="Google Shape;79;p31"/>
          <p:cNvSpPr/>
          <p:nvPr/>
        </p:nvSpPr>
        <p:spPr>
          <a:xfrm>
            <a:off x="1490600" y="3051000"/>
            <a:ext cx="756000" cy="7560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80" name="Google Shape;80;p31"/>
          <p:cNvSpPr txBox="1">
            <a:spLocks noGrp="1"/>
          </p:cNvSpPr>
          <p:nvPr>
            <p:ph type="ctrTitle"/>
          </p:nvPr>
        </p:nvSpPr>
        <p:spPr>
          <a:xfrm>
            <a:off x="2696300" y="2258031"/>
            <a:ext cx="5050400" cy="1546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000"/>
              <a:buNone/>
              <a:defRPr sz="4000"/>
            </a:lvl1pPr>
            <a:lvl2pPr lvl="1" algn="l">
              <a:lnSpc>
                <a:spcPct val="100000"/>
              </a:lnSpc>
              <a:spcBef>
                <a:spcPts val="0"/>
              </a:spcBef>
              <a:spcAft>
                <a:spcPts val="0"/>
              </a:spcAft>
              <a:buSzPts val="3000"/>
              <a:buNone/>
              <a:defRPr sz="4000"/>
            </a:lvl2pPr>
            <a:lvl3pPr lvl="2" algn="l">
              <a:lnSpc>
                <a:spcPct val="100000"/>
              </a:lnSpc>
              <a:spcBef>
                <a:spcPts val="0"/>
              </a:spcBef>
              <a:spcAft>
                <a:spcPts val="0"/>
              </a:spcAft>
              <a:buSzPts val="3000"/>
              <a:buNone/>
              <a:defRPr sz="4000"/>
            </a:lvl3pPr>
            <a:lvl4pPr lvl="3" algn="l">
              <a:lnSpc>
                <a:spcPct val="100000"/>
              </a:lnSpc>
              <a:spcBef>
                <a:spcPts val="0"/>
              </a:spcBef>
              <a:spcAft>
                <a:spcPts val="0"/>
              </a:spcAft>
              <a:buSzPts val="3000"/>
              <a:buNone/>
              <a:defRPr sz="4000"/>
            </a:lvl4pPr>
            <a:lvl5pPr lvl="4" algn="l">
              <a:lnSpc>
                <a:spcPct val="100000"/>
              </a:lnSpc>
              <a:spcBef>
                <a:spcPts val="0"/>
              </a:spcBef>
              <a:spcAft>
                <a:spcPts val="0"/>
              </a:spcAft>
              <a:buSzPts val="3000"/>
              <a:buNone/>
              <a:defRPr sz="4000"/>
            </a:lvl5pPr>
            <a:lvl6pPr lvl="5" algn="l">
              <a:lnSpc>
                <a:spcPct val="100000"/>
              </a:lnSpc>
              <a:spcBef>
                <a:spcPts val="0"/>
              </a:spcBef>
              <a:spcAft>
                <a:spcPts val="0"/>
              </a:spcAft>
              <a:buSzPts val="3000"/>
              <a:buNone/>
              <a:defRPr sz="4000"/>
            </a:lvl6pPr>
            <a:lvl7pPr lvl="6" algn="l">
              <a:lnSpc>
                <a:spcPct val="100000"/>
              </a:lnSpc>
              <a:spcBef>
                <a:spcPts val="0"/>
              </a:spcBef>
              <a:spcAft>
                <a:spcPts val="0"/>
              </a:spcAft>
              <a:buSzPts val="3000"/>
              <a:buNone/>
              <a:defRPr sz="4000"/>
            </a:lvl7pPr>
            <a:lvl8pPr lvl="7" algn="l">
              <a:lnSpc>
                <a:spcPct val="100000"/>
              </a:lnSpc>
              <a:spcBef>
                <a:spcPts val="0"/>
              </a:spcBef>
              <a:spcAft>
                <a:spcPts val="0"/>
              </a:spcAft>
              <a:buSzPts val="3000"/>
              <a:buNone/>
              <a:defRPr sz="4000"/>
            </a:lvl8pPr>
            <a:lvl9pPr lvl="8" algn="l">
              <a:lnSpc>
                <a:spcPct val="100000"/>
              </a:lnSpc>
              <a:spcBef>
                <a:spcPts val="0"/>
              </a:spcBef>
              <a:spcAft>
                <a:spcPts val="0"/>
              </a:spcAft>
              <a:buSzPts val="3000"/>
              <a:buNone/>
              <a:defRPr sz="4000"/>
            </a:lvl9pPr>
          </a:lstStyle>
          <a:p>
            <a:r>
              <a:rPr lang="en-US"/>
              <a:t>Click to edit Master title style</a:t>
            </a:r>
            <a:endParaRPr/>
          </a:p>
        </p:txBody>
      </p:sp>
      <p:cxnSp>
        <p:nvCxnSpPr>
          <p:cNvPr id="81" name="Google Shape;81;p31"/>
          <p:cNvCxnSpPr/>
          <p:nvPr/>
        </p:nvCxnSpPr>
        <p:spPr>
          <a:xfrm>
            <a:off x="7865300" y="3429000"/>
            <a:ext cx="4334800" cy="0"/>
          </a:xfrm>
          <a:prstGeom prst="straightConnector1">
            <a:avLst/>
          </a:prstGeom>
          <a:noFill/>
          <a:ln w="9525" cap="flat" cmpd="sng">
            <a:solidFill>
              <a:srgbClr val="CCCCCC"/>
            </a:solidFill>
            <a:prstDash val="solid"/>
            <a:round/>
            <a:headEnd type="none" w="sm" len="sm"/>
            <a:tailEnd type="none" w="sm" len="sm"/>
          </a:ln>
        </p:spPr>
      </p:cxnSp>
      <p:sp>
        <p:nvSpPr>
          <p:cNvPr id="82" name="Google Shape;82;p31"/>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721099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reserve="1">
  <p:cSld name="Quote">
    <p:spTree>
      <p:nvGrpSpPr>
        <p:cNvPr id="1" name="Shape 83"/>
        <p:cNvGrpSpPr/>
        <p:nvPr/>
      </p:nvGrpSpPr>
      <p:grpSpPr>
        <a:xfrm>
          <a:off x="0" y="0"/>
          <a:ext cx="0" cy="0"/>
          <a:chOff x="0" y="0"/>
          <a:chExt cx="0" cy="0"/>
        </a:xfrm>
      </p:grpSpPr>
      <p:sp>
        <p:nvSpPr>
          <p:cNvPr id="84" name="Google Shape;84;p32"/>
          <p:cNvSpPr txBox="1">
            <a:spLocks noGrp="1"/>
          </p:cNvSpPr>
          <p:nvPr>
            <p:ph type="body" idx="1"/>
          </p:nvPr>
        </p:nvSpPr>
        <p:spPr>
          <a:xfrm>
            <a:off x="2806733" y="2984000"/>
            <a:ext cx="6578400" cy="1093200"/>
          </a:xfrm>
          <a:prstGeom prst="rect">
            <a:avLst/>
          </a:prstGeom>
          <a:noFill/>
          <a:ln>
            <a:noFill/>
          </a:ln>
        </p:spPr>
        <p:txBody>
          <a:bodyPr spcFirstLastPara="1" wrap="square" lIns="91425" tIns="91425" rIns="91425" bIns="91425" anchor="b" anchorCtr="0">
            <a:noAutofit/>
          </a:bodyPr>
          <a:lstStyle>
            <a:lvl1pPr marL="609585" lvl="0" indent="-507987" algn="ctr">
              <a:lnSpc>
                <a:spcPct val="100000"/>
              </a:lnSpc>
              <a:spcBef>
                <a:spcPts val="800"/>
              </a:spcBef>
              <a:spcAft>
                <a:spcPts val="0"/>
              </a:spcAft>
              <a:buSzPts val="2400"/>
              <a:buFont typeface="Lora"/>
              <a:buChar char="◉"/>
              <a:defRPr sz="3200" i="1">
                <a:latin typeface="Lora"/>
                <a:ea typeface="Lora"/>
                <a:cs typeface="Lora"/>
                <a:sym typeface="Lora"/>
              </a:defRPr>
            </a:lvl1pPr>
            <a:lvl2pPr marL="1219170" lvl="1" indent="-474121" algn="ctr">
              <a:lnSpc>
                <a:spcPct val="100000"/>
              </a:lnSpc>
              <a:spcBef>
                <a:spcPts val="0"/>
              </a:spcBef>
              <a:spcAft>
                <a:spcPts val="0"/>
              </a:spcAft>
              <a:buSzPts val="2000"/>
              <a:buFont typeface="Lora"/>
              <a:buChar char="○"/>
              <a:defRPr i="1">
                <a:latin typeface="Lora"/>
                <a:ea typeface="Lora"/>
                <a:cs typeface="Lora"/>
                <a:sym typeface="Lora"/>
              </a:defRPr>
            </a:lvl2pPr>
            <a:lvl3pPr marL="1828754" lvl="2" indent="-474121" algn="ctr">
              <a:lnSpc>
                <a:spcPct val="100000"/>
              </a:lnSpc>
              <a:spcBef>
                <a:spcPts val="0"/>
              </a:spcBef>
              <a:spcAft>
                <a:spcPts val="0"/>
              </a:spcAft>
              <a:buSzPts val="2000"/>
              <a:buFont typeface="Lora"/>
              <a:buChar char="■"/>
              <a:defRPr i="1">
                <a:latin typeface="Lora"/>
                <a:ea typeface="Lora"/>
                <a:cs typeface="Lora"/>
                <a:sym typeface="Lora"/>
              </a:defRPr>
            </a:lvl3pPr>
            <a:lvl4pPr marL="2438339" lvl="3" indent="-507987" algn="ctr">
              <a:lnSpc>
                <a:spcPct val="100000"/>
              </a:lnSpc>
              <a:spcBef>
                <a:spcPts val="0"/>
              </a:spcBef>
              <a:spcAft>
                <a:spcPts val="0"/>
              </a:spcAft>
              <a:buSzPts val="2400"/>
              <a:buFont typeface="Lora"/>
              <a:buChar char="●"/>
              <a:defRPr sz="3200" i="1">
                <a:latin typeface="Lora"/>
                <a:ea typeface="Lora"/>
                <a:cs typeface="Lora"/>
                <a:sym typeface="Lora"/>
              </a:defRPr>
            </a:lvl4pPr>
            <a:lvl5pPr marL="3047924" lvl="4" indent="-507987" algn="ctr">
              <a:lnSpc>
                <a:spcPct val="100000"/>
              </a:lnSpc>
              <a:spcBef>
                <a:spcPts val="0"/>
              </a:spcBef>
              <a:spcAft>
                <a:spcPts val="0"/>
              </a:spcAft>
              <a:buSzPts val="2400"/>
              <a:buFont typeface="Lora"/>
              <a:buChar char="○"/>
              <a:defRPr sz="3200" i="1">
                <a:latin typeface="Lora"/>
                <a:ea typeface="Lora"/>
                <a:cs typeface="Lora"/>
                <a:sym typeface="Lora"/>
              </a:defRPr>
            </a:lvl5pPr>
            <a:lvl6pPr marL="3657509" lvl="5" indent="-507987" algn="ctr">
              <a:lnSpc>
                <a:spcPct val="100000"/>
              </a:lnSpc>
              <a:spcBef>
                <a:spcPts val="0"/>
              </a:spcBef>
              <a:spcAft>
                <a:spcPts val="0"/>
              </a:spcAft>
              <a:buSzPts val="2400"/>
              <a:buFont typeface="Lora"/>
              <a:buChar char="■"/>
              <a:defRPr sz="3200" i="1">
                <a:latin typeface="Lora"/>
                <a:ea typeface="Lora"/>
                <a:cs typeface="Lora"/>
                <a:sym typeface="Lora"/>
              </a:defRPr>
            </a:lvl6pPr>
            <a:lvl7pPr marL="4267093" lvl="6" indent="-507987" algn="ctr">
              <a:lnSpc>
                <a:spcPct val="100000"/>
              </a:lnSpc>
              <a:spcBef>
                <a:spcPts val="0"/>
              </a:spcBef>
              <a:spcAft>
                <a:spcPts val="0"/>
              </a:spcAft>
              <a:buSzPts val="2400"/>
              <a:buFont typeface="Lora"/>
              <a:buChar char="●"/>
              <a:defRPr sz="3200" i="1">
                <a:latin typeface="Lora"/>
                <a:ea typeface="Lora"/>
                <a:cs typeface="Lora"/>
                <a:sym typeface="Lora"/>
              </a:defRPr>
            </a:lvl7pPr>
            <a:lvl8pPr marL="4876678" lvl="7" indent="-507987" algn="ctr">
              <a:lnSpc>
                <a:spcPct val="100000"/>
              </a:lnSpc>
              <a:spcBef>
                <a:spcPts val="0"/>
              </a:spcBef>
              <a:spcAft>
                <a:spcPts val="0"/>
              </a:spcAft>
              <a:buSzPts val="2400"/>
              <a:buFont typeface="Lora"/>
              <a:buChar char="○"/>
              <a:defRPr sz="3200" i="1">
                <a:latin typeface="Lora"/>
                <a:ea typeface="Lora"/>
                <a:cs typeface="Lora"/>
                <a:sym typeface="Lora"/>
              </a:defRPr>
            </a:lvl8pPr>
            <a:lvl9pPr marL="5486263" lvl="8" indent="-507987" algn="ctr">
              <a:lnSpc>
                <a:spcPct val="100000"/>
              </a:lnSpc>
              <a:spcBef>
                <a:spcPts val="0"/>
              </a:spcBef>
              <a:spcAft>
                <a:spcPts val="0"/>
              </a:spcAft>
              <a:buSzPts val="2400"/>
              <a:buFont typeface="Lora"/>
              <a:buChar char="■"/>
              <a:defRPr sz="3200" i="1">
                <a:latin typeface="Lora"/>
                <a:ea typeface="Lora"/>
                <a:cs typeface="Lora"/>
                <a:sym typeface="Lora"/>
              </a:defRPr>
            </a:lvl9pPr>
          </a:lstStyle>
          <a:p>
            <a:pPr lvl="0"/>
            <a:r>
              <a:rPr lang="en-US"/>
              <a:t>Click to edit Master text styles</a:t>
            </a:r>
          </a:p>
        </p:txBody>
      </p:sp>
      <p:cxnSp>
        <p:nvCxnSpPr>
          <p:cNvPr id="85" name="Google Shape;85;p32"/>
          <p:cNvCxnSpPr/>
          <p:nvPr/>
        </p:nvCxnSpPr>
        <p:spPr>
          <a:xfrm>
            <a:off x="6112100" y="4902000"/>
            <a:ext cx="0" cy="1974000"/>
          </a:xfrm>
          <a:prstGeom prst="straightConnector1">
            <a:avLst/>
          </a:prstGeom>
          <a:noFill/>
          <a:ln w="9525" cap="flat" cmpd="sng">
            <a:solidFill>
              <a:srgbClr val="CCCCCC"/>
            </a:solidFill>
            <a:prstDash val="solid"/>
            <a:round/>
            <a:headEnd type="none" w="sm" len="sm"/>
            <a:tailEnd type="none" w="sm" len="sm"/>
          </a:ln>
        </p:spPr>
      </p:cxnSp>
      <p:sp>
        <p:nvSpPr>
          <p:cNvPr id="86" name="Google Shape;86;p32"/>
          <p:cNvSpPr/>
          <p:nvPr/>
        </p:nvSpPr>
        <p:spPr>
          <a:xfrm>
            <a:off x="5718000" y="4524000"/>
            <a:ext cx="756000" cy="7560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87" name="Google Shape;87;p32"/>
          <p:cNvSpPr txBox="1"/>
          <p:nvPr/>
        </p:nvSpPr>
        <p:spPr>
          <a:xfrm>
            <a:off x="4791200" y="4550203"/>
            <a:ext cx="2609600" cy="871600"/>
          </a:xfrm>
          <a:prstGeom prst="rect">
            <a:avLst/>
          </a:prstGeom>
          <a:noFill/>
          <a:ln>
            <a:noFill/>
          </a:ln>
        </p:spPr>
        <p:txBody>
          <a:bodyPr spcFirstLastPara="1" wrap="square" lIns="121900" tIns="121900" rIns="121900" bIns="1219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 sz="4800" b="1" i="0" u="none" strike="noStrike" cap="none">
                <a:solidFill>
                  <a:srgbClr val="000000"/>
                </a:solidFill>
                <a:latin typeface="Lora"/>
                <a:ea typeface="Lora"/>
                <a:cs typeface="Lora"/>
                <a:sym typeface="Lora"/>
              </a:rPr>
              <a:t>“</a:t>
            </a:r>
            <a:endParaRPr sz="4800" b="1" i="0" u="none" strike="noStrike" cap="none">
              <a:solidFill>
                <a:srgbClr val="000000"/>
              </a:solidFill>
              <a:latin typeface="Lora"/>
              <a:ea typeface="Lora"/>
              <a:cs typeface="Lora"/>
              <a:sym typeface="Lora"/>
            </a:endParaRPr>
          </a:p>
        </p:txBody>
      </p:sp>
      <p:sp>
        <p:nvSpPr>
          <p:cNvPr id="88" name="Google Shape;88;p32"/>
          <p:cNvSpPr txBox="1">
            <a:spLocks noGrp="1"/>
          </p:cNvSpPr>
          <p:nvPr>
            <p:ph type="sldNum" idx="12"/>
          </p:nvPr>
        </p:nvSpPr>
        <p:spPr>
          <a:xfrm>
            <a:off x="5730200" y="1"/>
            <a:ext cx="731600" cy="524800"/>
          </a:xfrm>
          <a:prstGeom prst="rect">
            <a:avLst/>
          </a:prstGeom>
          <a:noFill/>
          <a:ln>
            <a:noFill/>
          </a:ln>
        </p:spPr>
        <p:txBody>
          <a:bodyPr spcFirstLastPara="1" wrap="square" lIns="91425" tIns="91425" rIns="91425" bIns="91425" anchor="t" anchorCtr="0">
            <a:noAutofit/>
          </a:bodyPr>
          <a:lstStyle>
            <a:lvl1pPr marL="0" marR="0" lvl="0"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13581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1 column" type="tx" preserve="1">
  <p:cSld name="Title + 1 column">
    <p:spTree>
      <p:nvGrpSpPr>
        <p:cNvPr id="1" name="Shape 89"/>
        <p:cNvGrpSpPr/>
        <p:nvPr/>
      </p:nvGrpSpPr>
      <p:grpSpPr>
        <a:xfrm>
          <a:off x="0" y="0"/>
          <a:ext cx="0" cy="0"/>
          <a:chOff x="0" y="0"/>
          <a:chExt cx="0" cy="0"/>
        </a:xfrm>
      </p:grpSpPr>
      <p:cxnSp>
        <p:nvCxnSpPr>
          <p:cNvPr id="90" name="Google Shape;90;p33"/>
          <p:cNvCxnSpPr/>
          <p:nvPr/>
        </p:nvCxnSpPr>
        <p:spPr>
          <a:xfrm>
            <a:off x="0" y="1508967"/>
            <a:ext cx="1834400" cy="0"/>
          </a:xfrm>
          <a:prstGeom prst="straightConnector1">
            <a:avLst/>
          </a:prstGeom>
          <a:noFill/>
          <a:ln w="9525" cap="flat" cmpd="sng">
            <a:solidFill>
              <a:srgbClr val="CCCCCC"/>
            </a:solidFill>
            <a:prstDash val="solid"/>
            <a:round/>
            <a:headEnd type="none" w="sm" len="sm"/>
            <a:tailEnd type="none" w="sm" len="sm"/>
          </a:ln>
        </p:spPr>
      </p:cxnSp>
      <p:sp>
        <p:nvSpPr>
          <p:cNvPr id="91" name="Google Shape;91;p33"/>
          <p:cNvSpPr/>
          <p:nvPr/>
        </p:nvSpPr>
        <p:spPr>
          <a:xfrm>
            <a:off x="1089967" y="1238356"/>
            <a:ext cx="541200" cy="5412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92" name="Google Shape;92;p33"/>
          <p:cNvSpPr txBox="1">
            <a:spLocks noGrp="1"/>
          </p:cNvSpPr>
          <p:nvPr>
            <p:ph type="title"/>
          </p:nvPr>
        </p:nvSpPr>
        <p:spPr>
          <a:xfrm>
            <a:off x="1841667" y="1194816"/>
            <a:ext cx="5171200" cy="58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Font typeface="Lora"/>
              <a:buNone/>
              <a:defRPr sz="2667" b="1">
                <a:latin typeface="Lora"/>
                <a:ea typeface="Lora"/>
                <a:cs typeface="Lora"/>
                <a:sym typeface="Lora"/>
              </a:defRPr>
            </a:lvl1pPr>
            <a:lvl2pPr lvl="1"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2pPr>
            <a:lvl3pPr lvl="2"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3pPr>
            <a:lvl4pPr lvl="3"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4pPr>
            <a:lvl5pPr lvl="4"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5pPr>
            <a:lvl6pPr lvl="5"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6pPr>
            <a:lvl7pPr lvl="6"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7pPr>
            <a:lvl8pPr lvl="7"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8pPr>
            <a:lvl9pPr lvl="8" algn="l">
              <a:lnSpc>
                <a:spcPct val="100000"/>
              </a:lnSpc>
              <a:spcBef>
                <a:spcPts val="0"/>
              </a:spcBef>
              <a:spcAft>
                <a:spcPts val="0"/>
              </a:spcAft>
              <a:buSzPts val="2000"/>
              <a:buFont typeface="Lora"/>
              <a:buNone/>
              <a:defRPr sz="2667" b="1">
                <a:highlight>
                  <a:srgbClr val="FFFFFF"/>
                </a:highlight>
                <a:latin typeface="Lora"/>
                <a:ea typeface="Lora"/>
                <a:cs typeface="Lora"/>
                <a:sym typeface="Lora"/>
              </a:defRPr>
            </a:lvl9pPr>
          </a:lstStyle>
          <a:p>
            <a:r>
              <a:rPr lang="en-US"/>
              <a:t>Click to edit Master title style</a:t>
            </a:r>
            <a:endParaRPr/>
          </a:p>
        </p:txBody>
      </p:sp>
      <p:sp>
        <p:nvSpPr>
          <p:cNvPr id="93" name="Google Shape;93;p33"/>
          <p:cNvSpPr txBox="1">
            <a:spLocks noGrp="1"/>
          </p:cNvSpPr>
          <p:nvPr>
            <p:ph type="body" idx="1"/>
          </p:nvPr>
        </p:nvSpPr>
        <p:spPr>
          <a:xfrm>
            <a:off x="1841667" y="2155293"/>
            <a:ext cx="9079600" cy="4149600"/>
          </a:xfrm>
          <a:prstGeom prst="rect">
            <a:avLst/>
          </a:prstGeom>
          <a:noFill/>
          <a:ln>
            <a:noFill/>
          </a:ln>
        </p:spPr>
        <p:txBody>
          <a:bodyPr spcFirstLastPara="1" wrap="square" lIns="91425" tIns="91425" rIns="91425" bIns="91425" anchor="t" anchorCtr="0">
            <a:noAutofit/>
          </a:bodyPr>
          <a:lstStyle>
            <a:lvl1pPr marL="609585" lvl="0" indent="-507987" algn="l">
              <a:lnSpc>
                <a:spcPct val="100000"/>
              </a:lnSpc>
              <a:spcBef>
                <a:spcPts val="800"/>
              </a:spcBef>
              <a:spcAft>
                <a:spcPts val="0"/>
              </a:spcAft>
              <a:buClr>
                <a:srgbClr val="FFCD00"/>
              </a:buClr>
              <a:buSzPts val="2400"/>
              <a:buFont typeface="Quattrocento Sans"/>
              <a:buChar char="◉"/>
              <a:defRPr sz="3200">
                <a:latin typeface="Quattrocento Sans"/>
                <a:ea typeface="Quattrocento Sans"/>
                <a:cs typeface="Quattrocento Sans"/>
                <a:sym typeface="Quattrocento Sans"/>
              </a:defRPr>
            </a:lvl1pPr>
            <a:lvl2pPr marL="1219170" lvl="1" indent="-474121" algn="l">
              <a:lnSpc>
                <a:spcPct val="100000"/>
              </a:lnSpc>
              <a:spcBef>
                <a:spcPts val="0"/>
              </a:spcBef>
              <a:spcAft>
                <a:spcPts val="0"/>
              </a:spcAft>
              <a:buClr>
                <a:srgbClr val="FFCD00"/>
              </a:buClr>
              <a:buSzPts val="2000"/>
              <a:buFont typeface="Quattrocento Sans"/>
              <a:buChar char="○"/>
              <a:defRPr sz="2667">
                <a:latin typeface="Quattrocento Sans"/>
                <a:ea typeface="Quattrocento Sans"/>
                <a:cs typeface="Quattrocento Sans"/>
                <a:sym typeface="Quattrocento Sans"/>
              </a:defRPr>
            </a:lvl2pPr>
            <a:lvl3pPr marL="1828754" lvl="2" indent="-474121" algn="l">
              <a:lnSpc>
                <a:spcPct val="100000"/>
              </a:lnSpc>
              <a:spcBef>
                <a:spcPts val="0"/>
              </a:spcBef>
              <a:spcAft>
                <a:spcPts val="0"/>
              </a:spcAft>
              <a:buClr>
                <a:srgbClr val="FFCD00"/>
              </a:buClr>
              <a:buSzPts val="2000"/>
              <a:buFont typeface="Quattrocento Sans"/>
              <a:buChar char="■"/>
              <a:defRPr sz="2667">
                <a:latin typeface="Quattrocento Sans"/>
                <a:ea typeface="Quattrocento Sans"/>
                <a:cs typeface="Quattrocento Sans"/>
                <a:sym typeface="Quattrocento Sans"/>
              </a:defRPr>
            </a:lvl3pPr>
            <a:lvl4pPr marL="2438339" lvl="3"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4pPr>
            <a:lvl5pPr marL="3047924" lvl="4"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5pPr>
            <a:lvl6pPr marL="3657509" lvl="5"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6pPr>
            <a:lvl7pPr marL="4267093" lvl="6"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7pPr>
            <a:lvl8pPr marL="4876678" lvl="7"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8pPr>
            <a:lvl9pPr marL="5486263" lvl="8" indent="-457189" algn="l">
              <a:lnSpc>
                <a:spcPct val="100000"/>
              </a:lnSpc>
              <a:spcBef>
                <a:spcPts val="0"/>
              </a:spcBef>
              <a:spcAft>
                <a:spcPts val="0"/>
              </a:spcAft>
              <a:buClr>
                <a:srgbClr val="FFCD00"/>
              </a:buClr>
              <a:buSzPts val="1800"/>
              <a:buFont typeface="Quattrocento Sans"/>
              <a:buChar char="■"/>
              <a:defRPr sz="2400">
                <a:latin typeface="Quattrocento Sans"/>
                <a:ea typeface="Quattrocento Sans"/>
                <a:cs typeface="Quattrocento Sans"/>
                <a:sym typeface="Quattrocento Sans"/>
              </a:defRPr>
            </a:lvl9pPr>
          </a:lstStyle>
          <a:p>
            <a:pPr lvl="0"/>
            <a:r>
              <a:rPr lang="en-US"/>
              <a:t>Click to edit Master text styles</a:t>
            </a:r>
          </a:p>
        </p:txBody>
      </p:sp>
      <p:cxnSp>
        <p:nvCxnSpPr>
          <p:cNvPr id="94" name="Google Shape;94;p33"/>
          <p:cNvCxnSpPr/>
          <p:nvPr/>
        </p:nvCxnSpPr>
        <p:spPr>
          <a:xfrm>
            <a:off x="7020867" y="1508967"/>
            <a:ext cx="5171200" cy="0"/>
          </a:xfrm>
          <a:prstGeom prst="straightConnector1">
            <a:avLst/>
          </a:prstGeom>
          <a:noFill/>
          <a:ln w="9525" cap="flat" cmpd="sng">
            <a:solidFill>
              <a:srgbClr val="CCCCCC"/>
            </a:solidFill>
            <a:prstDash val="solid"/>
            <a:round/>
            <a:headEnd type="none" w="sm" len="sm"/>
            <a:tailEnd type="none" w="sm" len="sm"/>
          </a:ln>
        </p:spPr>
      </p:cxnSp>
      <p:sp>
        <p:nvSpPr>
          <p:cNvPr id="95" name="Google Shape;95;p33"/>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6450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9"/>
        <p:cNvGrpSpPr/>
        <p:nvPr/>
      </p:nvGrpSpPr>
      <p:grpSpPr>
        <a:xfrm>
          <a:off x="0" y="0"/>
          <a:ext cx="0" cy="0"/>
          <a:chOff x="0" y="0"/>
          <a:chExt cx="0" cy="0"/>
        </a:xfrm>
      </p:grpSpPr>
      <p:sp>
        <p:nvSpPr>
          <p:cNvPr id="20" name="Google Shape;20;p17"/>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en-US"/>
              <a:t>Click to edit Master title style</a:t>
            </a:r>
            <a:endParaRPr/>
          </a:p>
        </p:txBody>
      </p:sp>
      <p:sp>
        <p:nvSpPr>
          <p:cNvPr id="21" name="Google Shape;21;p17"/>
          <p:cNvSpPr txBox="1">
            <a:spLocks noGrp="1"/>
          </p:cNvSpPr>
          <p:nvPr>
            <p:ph type="body" idx="1"/>
          </p:nvPr>
        </p:nvSpPr>
        <p:spPr>
          <a:xfrm>
            <a:off x="415600" y="1536633"/>
            <a:ext cx="5333200" cy="4555200"/>
          </a:xfrm>
          <a:prstGeom prst="rect">
            <a:avLst/>
          </a:prstGeom>
          <a:noFill/>
          <a:ln>
            <a:noFill/>
          </a:ln>
        </p:spPr>
        <p:txBody>
          <a:bodyPr spcFirstLastPara="1" wrap="square" lIns="91425" tIns="91425" rIns="91425" bIns="91425" anchor="t" anchorCtr="0">
            <a:normAutofit/>
          </a:bodyPr>
          <a:lstStyle>
            <a:lvl1pPr marL="609585" lvl="0" indent="-423323" algn="l">
              <a:lnSpc>
                <a:spcPct val="115000"/>
              </a:lnSpc>
              <a:spcBef>
                <a:spcPts val="0"/>
              </a:spcBef>
              <a:spcAft>
                <a:spcPts val="0"/>
              </a:spcAft>
              <a:buSzPts val="1400"/>
              <a:buChar char="●"/>
              <a:defRPr sz="1867"/>
            </a:lvl1pPr>
            <a:lvl2pPr marL="1219170" lvl="1" indent="-406390" algn="l">
              <a:lnSpc>
                <a:spcPct val="115000"/>
              </a:lnSpc>
              <a:spcBef>
                <a:spcPts val="0"/>
              </a:spcBef>
              <a:spcAft>
                <a:spcPts val="0"/>
              </a:spcAft>
              <a:buSzPts val="1200"/>
              <a:buChar char="○"/>
              <a:defRPr sz="1600"/>
            </a:lvl2pPr>
            <a:lvl3pPr marL="1828754" lvl="2" indent="-406390" algn="l">
              <a:lnSpc>
                <a:spcPct val="115000"/>
              </a:lnSpc>
              <a:spcBef>
                <a:spcPts val="0"/>
              </a:spcBef>
              <a:spcAft>
                <a:spcPts val="0"/>
              </a:spcAft>
              <a:buSzPts val="1200"/>
              <a:buChar char="■"/>
              <a:defRPr sz="1600"/>
            </a:lvl3pPr>
            <a:lvl4pPr marL="2438339" lvl="3" indent="-406390" algn="l">
              <a:lnSpc>
                <a:spcPct val="115000"/>
              </a:lnSpc>
              <a:spcBef>
                <a:spcPts val="0"/>
              </a:spcBef>
              <a:spcAft>
                <a:spcPts val="0"/>
              </a:spcAft>
              <a:buSzPts val="1200"/>
              <a:buChar char="●"/>
              <a:defRPr sz="1600"/>
            </a:lvl4pPr>
            <a:lvl5pPr marL="3047924" lvl="4" indent="-406390" algn="l">
              <a:lnSpc>
                <a:spcPct val="115000"/>
              </a:lnSpc>
              <a:spcBef>
                <a:spcPts val="0"/>
              </a:spcBef>
              <a:spcAft>
                <a:spcPts val="0"/>
              </a:spcAft>
              <a:buSzPts val="1200"/>
              <a:buChar char="○"/>
              <a:defRPr sz="1600"/>
            </a:lvl5pPr>
            <a:lvl6pPr marL="3657509" lvl="5" indent="-406390" algn="l">
              <a:lnSpc>
                <a:spcPct val="115000"/>
              </a:lnSpc>
              <a:spcBef>
                <a:spcPts val="0"/>
              </a:spcBef>
              <a:spcAft>
                <a:spcPts val="0"/>
              </a:spcAft>
              <a:buSzPts val="1200"/>
              <a:buChar char="■"/>
              <a:defRPr sz="1600"/>
            </a:lvl6pPr>
            <a:lvl7pPr marL="4267093" lvl="6" indent="-406390" algn="l">
              <a:lnSpc>
                <a:spcPct val="115000"/>
              </a:lnSpc>
              <a:spcBef>
                <a:spcPts val="0"/>
              </a:spcBef>
              <a:spcAft>
                <a:spcPts val="0"/>
              </a:spcAft>
              <a:buSzPts val="1200"/>
              <a:buChar char="●"/>
              <a:defRPr sz="1600"/>
            </a:lvl7pPr>
            <a:lvl8pPr marL="4876678" lvl="7" indent="-406390" algn="l">
              <a:lnSpc>
                <a:spcPct val="115000"/>
              </a:lnSpc>
              <a:spcBef>
                <a:spcPts val="0"/>
              </a:spcBef>
              <a:spcAft>
                <a:spcPts val="0"/>
              </a:spcAft>
              <a:buSzPts val="1200"/>
              <a:buChar char="○"/>
              <a:defRPr sz="1600"/>
            </a:lvl8pPr>
            <a:lvl9pPr marL="5486263" lvl="8" indent="-406390" algn="l">
              <a:lnSpc>
                <a:spcPct val="115000"/>
              </a:lnSpc>
              <a:spcBef>
                <a:spcPts val="0"/>
              </a:spcBef>
              <a:spcAft>
                <a:spcPts val="0"/>
              </a:spcAft>
              <a:buSzPts val="1200"/>
              <a:buChar char="■"/>
              <a:defRPr sz="1600"/>
            </a:lvl9pPr>
          </a:lstStyle>
          <a:p>
            <a:pPr lvl="0"/>
            <a:r>
              <a:rPr lang="en-US"/>
              <a:t>Click to edit Master text styles</a:t>
            </a:r>
          </a:p>
        </p:txBody>
      </p:sp>
      <p:sp>
        <p:nvSpPr>
          <p:cNvPr id="22" name="Google Shape;22;p17"/>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rmAutofit/>
          </a:bodyPr>
          <a:lstStyle>
            <a:lvl1pPr marL="609585" lvl="0" indent="-423323" algn="l">
              <a:lnSpc>
                <a:spcPct val="115000"/>
              </a:lnSpc>
              <a:spcBef>
                <a:spcPts val="0"/>
              </a:spcBef>
              <a:spcAft>
                <a:spcPts val="0"/>
              </a:spcAft>
              <a:buSzPts val="1400"/>
              <a:buChar char="●"/>
              <a:defRPr sz="1867"/>
            </a:lvl1pPr>
            <a:lvl2pPr marL="1219170" lvl="1" indent="-406390" algn="l">
              <a:lnSpc>
                <a:spcPct val="115000"/>
              </a:lnSpc>
              <a:spcBef>
                <a:spcPts val="0"/>
              </a:spcBef>
              <a:spcAft>
                <a:spcPts val="0"/>
              </a:spcAft>
              <a:buSzPts val="1200"/>
              <a:buChar char="○"/>
              <a:defRPr sz="1600"/>
            </a:lvl2pPr>
            <a:lvl3pPr marL="1828754" lvl="2" indent="-406390" algn="l">
              <a:lnSpc>
                <a:spcPct val="115000"/>
              </a:lnSpc>
              <a:spcBef>
                <a:spcPts val="0"/>
              </a:spcBef>
              <a:spcAft>
                <a:spcPts val="0"/>
              </a:spcAft>
              <a:buSzPts val="1200"/>
              <a:buChar char="■"/>
              <a:defRPr sz="1600"/>
            </a:lvl3pPr>
            <a:lvl4pPr marL="2438339" lvl="3" indent="-406390" algn="l">
              <a:lnSpc>
                <a:spcPct val="115000"/>
              </a:lnSpc>
              <a:spcBef>
                <a:spcPts val="0"/>
              </a:spcBef>
              <a:spcAft>
                <a:spcPts val="0"/>
              </a:spcAft>
              <a:buSzPts val="1200"/>
              <a:buChar char="●"/>
              <a:defRPr sz="1600"/>
            </a:lvl4pPr>
            <a:lvl5pPr marL="3047924" lvl="4" indent="-406390" algn="l">
              <a:lnSpc>
                <a:spcPct val="115000"/>
              </a:lnSpc>
              <a:spcBef>
                <a:spcPts val="0"/>
              </a:spcBef>
              <a:spcAft>
                <a:spcPts val="0"/>
              </a:spcAft>
              <a:buSzPts val="1200"/>
              <a:buChar char="○"/>
              <a:defRPr sz="1600"/>
            </a:lvl5pPr>
            <a:lvl6pPr marL="3657509" lvl="5" indent="-406390" algn="l">
              <a:lnSpc>
                <a:spcPct val="115000"/>
              </a:lnSpc>
              <a:spcBef>
                <a:spcPts val="0"/>
              </a:spcBef>
              <a:spcAft>
                <a:spcPts val="0"/>
              </a:spcAft>
              <a:buSzPts val="1200"/>
              <a:buChar char="■"/>
              <a:defRPr sz="1600"/>
            </a:lvl6pPr>
            <a:lvl7pPr marL="4267093" lvl="6" indent="-406390" algn="l">
              <a:lnSpc>
                <a:spcPct val="115000"/>
              </a:lnSpc>
              <a:spcBef>
                <a:spcPts val="0"/>
              </a:spcBef>
              <a:spcAft>
                <a:spcPts val="0"/>
              </a:spcAft>
              <a:buSzPts val="1200"/>
              <a:buChar char="●"/>
              <a:defRPr sz="1600"/>
            </a:lvl7pPr>
            <a:lvl8pPr marL="4876678" lvl="7" indent="-406390" algn="l">
              <a:lnSpc>
                <a:spcPct val="115000"/>
              </a:lnSpc>
              <a:spcBef>
                <a:spcPts val="0"/>
              </a:spcBef>
              <a:spcAft>
                <a:spcPts val="0"/>
              </a:spcAft>
              <a:buSzPts val="1200"/>
              <a:buChar char="○"/>
              <a:defRPr sz="1600"/>
            </a:lvl8pPr>
            <a:lvl9pPr marL="5486263" lvl="8" indent="-406390" algn="l">
              <a:lnSpc>
                <a:spcPct val="115000"/>
              </a:lnSpc>
              <a:spcBef>
                <a:spcPts val="0"/>
              </a:spcBef>
              <a:spcAft>
                <a:spcPts val="0"/>
              </a:spcAft>
              <a:buSzPts val="1200"/>
              <a:buChar char="■"/>
              <a:defRPr sz="1600"/>
            </a:lvl9pPr>
          </a:lstStyle>
          <a:p>
            <a:pPr lvl="0"/>
            <a:r>
              <a:rPr lang="en-US"/>
              <a:t>Click to edit Master text styles</a:t>
            </a:r>
          </a:p>
        </p:txBody>
      </p:sp>
      <p:sp>
        <p:nvSpPr>
          <p:cNvPr id="23" name="Google Shape;23;p17"/>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Tree>
    <p:extLst>
      <p:ext uri="{BB962C8B-B14F-4D97-AF65-F5344CB8AC3E}">
        <p14:creationId xmlns:p14="http://schemas.microsoft.com/office/powerpoint/2010/main" val="6694898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2 columns" type="twoColTx" preserve="1">
  <p:cSld name="Title + 2 columns">
    <p:spTree>
      <p:nvGrpSpPr>
        <p:cNvPr id="1" name="Shape 96"/>
        <p:cNvGrpSpPr/>
        <p:nvPr/>
      </p:nvGrpSpPr>
      <p:grpSpPr>
        <a:xfrm>
          <a:off x="0" y="0"/>
          <a:ext cx="0" cy="0"/>
          <a:chOff x="0" y="0"/>
          <a:chExt cx="0" cy="0"/>
        </a:xfrm>
      </p:grpSpPr>
      <p:sp>
        <p:nvSpPr>
          <p:cNvPr id="97" name="Google Shape;97;p34"/>
          <p:cNvSpPr txBox="1">
            <a:spLocks noGrp="1"/>
          </p:cNvSpPr>
          <p:nvPr>
            <p:ph type="title"/>
          </p:nvPr>
        </p:nvSpPr>
        <p:spPr>
          <a:xfrm>
            <a:off x="1841667" y="1194816"/>
            <a:ext cx="5171200" cy="58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r>
              <a:rPr lang="en-US"/>
              <a:t>Click to edit Master title style</a:t>
            </a:r>
            <a:endParaRPr/>
          </a:p>
        </p:txBody>
      </p:sp>
      <p:sp>
        <p:nvSpPr>
          <p:cNvPr id="98" name="Google Shape;98;p34"/>
          <p:cNvSpPr txBox="1">
            <a:spLocks noGrp="1"/>
          </p:cNvSpPr>
          <p:nvPr>
            <p:ph type="body" idx="1"/>
          </p:nvPr>
        </p:nvSpPr>
        <p:spPr>
          <a:xfrm>
            <a:off x="1841667" y="2158267"/>
            <a:ext cx="4567200" cy="4308000"/>
          </a:xfrm>
          <a:prstGeom prst="rect">
            <a:avLst/>
          </a:prstGeom>
          <a:noFill/>
          <a:ln>
            <a:noFill/>
          </a:ln>
        </p:spPr>
        <p:txBody>
          <a:bodyPr spcFirstLastPara="1" wrap="square" lIns="91425" tIns="91425" rIns="91425" bIns="91425" anchor="t" anchorCtr="0">
            <a:noAutofit/>
          </a:bodyPr>
          <a:lstStyle>
            <a:lvl1pPr marL="609585" lvl="0" indent="-474121" algn="l">
              <a:lnSpc>
                <a:spcPct val="100000"/>
              </a:lnSpc>
              <a:spcBef>
                <a:spcPts val="800"/>
              </a:spcBef>
              <a:spcAft>
                <a:spcPts val="0"/>
              </a:spcAft>
              <a:buSzPts val="2000"/>
              <a:buChar char="◉"/>
              <a:defRPr sz="2667"/>
            </a:lvl1pPr>
            <a:lvl2pPr marL="1219170" lvl="1" indent="-474121" algn="l">
              <a:lnSpc>
                <a:spcPct val="100000"/>
              </a:lnSpc>
              <a:spcBef>
                <a:spcPts val="0"/>
              </a:spcBef>
              <a:spcAft>
                <a:spcPts val="0"/>
              </a:spcAft>
              <a:buSzPts val="2000"/>
              <a:buChar char="○"/>
              <a:defRPr/>
            </a:lvl2pPr>
            <a:lvl3pPr marL="1828754" lvl="2" indent="-474121" algn="l">
              <a:lnSpc>
                <a:spcPct val="100000"/>
              </a:lnSpc>
              <a:spcBef>
                <a:spcPts val="0"/>
              </a:spcBef>
              <a:spcAft>
                <a:spcPts val="0"/>
              </a:spcAft>
              <a:buSzPts val="2000"/>
              <a:buChar char="■"/>
              <a:defRPr/>
            </a:lvl3pPr>
            <a:lvl4pPr marL="2438339" lvl="3" indent="-474121" algn="l">
              <a:lnSpc>
                <a:spcPct val="100000"/>
              </a:lnSpc>
              <a:spcBef>
                <a:spcPts val="0"/>
              </a:spcBef>
              <a:spcAft>
                <a:spcPts val="0"/>
              </a:spcAft>
              <a:buSzPts val="2000"/>
              <a:buChar char="●"/>
              <a:defRPr sz="2667"/>
            </a:lvl4pPr>
            <a:lvl5pPr marL="3047924" lvl="4" indent="-474121" algn="l">
              <a:lnSpc>
                <a:spcPct val="100000"/>
              </a:lnSpc>
              <a:spcBef>
                <a:spcPts val="0"/>
              </a:spcBef>
              <a:spcAft>
                <a:spcPts val="0"/>
              </a:spcAft>
              <a:buSzPts val="2000"/>
              <a:buChar char="○"/>
              <a:defRPr sz="2667"/>
            </a:lvl5pPr>
            <a:lvl6pPr marL="3657509" lvl="5" indent="-474121" algn="l">
              <a:lnSpc>
                <a:spcPct val="100000"/>
              </a:lnSpc>
              <a:spcBef>
                <a:spcPts val="0"/>
              </a:spcBef>
              <a:spcAft>
                <a:spcPts val="0"/>
              </a:spcAft>
              <a:buSzPts val="2000"/>
              <a:buChar char="■"/>
              <a:defRPr sz="2667"/>
            </a:lvl6pPr>
            <a:lvl7pPr marL="4267093" lvl="6" indent="-474121" algn="l">
              <a:lnSpc>
                <a:spcPct val="100000"/>
              </a:lnSpc>
              <a:spcBef>
                <a:spcPts val="0"/>
              </a:spcBef>
              <a:spcAft>
                <a:spcPts val="0"/>
              </a:spcAft>
              <a:buSzPts val="2000"/>
              <a:buChar char="●"/>
              <a:defRPr sz="2667"/>
            </a:lvl7pPr>
            <a:lvl8pPr marL="4876678" lvl="7" indent="-474121" algn="l">
              <a:lnSpc>
                <a:spcPct val="100000"/>
              </a:lnSpc>
              <a:spcBef>
                <a:spcPts val="0"/>
              </a:spcBef>
              <a:spcAft>
                <a:spcPts val="0"/>
              </a:spcAft>
              <a:buSzPts val="2000"/>
              <a:buChar char="○"/>
              <a:defRPr sz="2667"/>
            </a:lvl8pPr>
            <a:lvl9pPr marL="5486263" lvl="8" indent="-474121" algn="l">
              <a:lnSpc>
                <a:spcPct val="100000"/>
              </a:lnSpc>
              <a:spcBef>
                <a:spcPts val="0"/>
              </a:spcBef>
              <a:spcAft>
                <a:spcPts val="0"/>
              </a:spcAft>
              <a:buSzPts val="2000"/>
              <a:buChar char="■"/>
              <a:defRPr sz="2667"/>
            </a:lvl9pPr>
          </a:lstStyle>
          <a:p>
            <a:pPr lvl="0"/>
            <a:r>
              <a:rPr lang="en-US"/>
              <a:t>Click to edit Master text styles</a:t>
            </a:r>
          </a:p>
        </p:txBody>
      </p:sp>
      <p:sp>
        <p:nvSpPr>
          <p:cNvPr id="99" name="Google Shape;99;p34"/>
          <p:cNvSpPr txBox="1">
            <a:spLocks noGrp="1"/>
          </p:cNvSpPr>
          <p:nvPr>
            <p:ph type="body" idx="2"/>
          </p:nvPr>
        </p:nvSpPr>
        <p:spPr>
          <a:xfrm>
            <a:off x="6683888" y="2158267"/>
            <a:ext cx="4567200" cy="4308000"/>
          </a:xfrm>
          <a:prstGeom prst="rect">
            <a:avLst/>
          </a:prstGeom>
          <a:noFill/>
          <a:ln>
            <a:noFill/>
          </a:ln>
        </p:spPr>
        <p:txBody>
          <a:bodyPr spcFirstLastPara="1" wrap="square" lIns="91425" tIns="91425" rIns="91425" bIns="91425" anchor="t" anchorCtr="0">
            <a:noAutofit/>
          </a:bodyPr>
          <a:lstStyle>
            <a:lvl1pPr marL="609585" lvl="0" indent="-474121" algn="l">
              <a:lnSpc>
                <a:spcPct val="100000"/>
              </a:lnSpc>
              <a:spcBef>
                <a:spcPts val="800"/>
              </a:spcBef>
              <a:spcAft>
                <a:spcPts val="0"/>
              </a:spcAft>
              <a:buSzPts val="2000"/>
              <a:buChar char="◉"/>
              <a:defRPr sz="2667"/>
            </a:lvl1pPr>
            <a:lvl2pPr marL="1219170" lvl="1" indent="-474121" algn="l">
              <a:lnSpc>
                <a:spcPct val="100000"/>
              </a:lnSpc>
              <a:spcBef>
                <a:spcPts val="0"/>
              </a:spcBef>
              <a:spcAft>
                <a:spcPts val="0"/>
              </a:spcAft>
              <a:buSzPts val="2000"/>
              <a:buChar char="○"/>
              <a:defRPr/>
            </a:lvl2pPr>
            <a:lvl3pPr marL="1828754" lvl="2" indent="-474121" algn="l">
              <a:lnSpc>
                <a:spcPct val="100000"/>
              </a:lnSpc>
              <a:spcBef>
                <a:spcPts val="0"/>
              </a:spcBef>
              <a:spcAft>
                <a:spcPts val="0"/>
              </a:spcAft>
              <a:buSzPts val="2000"/>
              <a:buChar char="■"/>
              <a:defRPr/>
            </a:lvl3pPr>
            <a:lvl4pPr marL="2438339" lvl="3" indent="-474121" algn="l">
              <a:lnSpc>
                <a:spcPct val="100000"/>
              </a:lnSpc>
              <a:spcBef>
                <a:spcPts val="0"/>
              </a:spcBef>
              <a:spcAft>
                <a:spcPts val="0"/>
              </a:spcAft>
              <a:buSzPts val="2000"/>
              <a:buChar char="●"/>
              <a:defRPr sz="2667"/>
            </a:lvl4pPr>
            <a:lvl5pPr marL="3047924" lvl="4" indent="-474121" algn="l">
              <a:lnSpc>
                <a:spcPct val="100000"/>
              </a:lnSpc>
              <a:spcBef>
                <a:spcPts val="0"/>
              </a:spcBef>
              <a:spcAft>
                <a:spcPts val="0"/>
              </a:spcAft>
              <a:buSzPts val="2000"/>
              <a:buChar char="○"/>
              <a:defRPr sz="2667"/>
            </a:lvl5pPr>
            <a:lvl6pPr marL="3657509" lvl="5" indent="-474121" algn="l">
              <a:lnSpc>
                <a:spcPct val="100000"/>
              </a:lnSpc>
              <a:spcBef>
                <a:spcPts val="0"/>
              </a:spcBef>
              <a:spcAft>
                <a:spcPts val="0"/>
              </a:spcAft>
              <a:buSzPts val="2000"/>
              <a:buChar char="■"/>
              <a:defRPr sz="2667"/>
            </a:lvl6pPr>
            <a:lvl7pPr marL="4267093" lvl="6" indent="-474121" algn="l">
              <a:lnSpc>
                <a:spcPct val="100000"/>
              </a:lnSpc>
              <a:spcBef>
                <a:spcPts val="0"/>
              </a:spcBef>
              <a:spcAft>
                <a:spcPts val="0"/>
              </a:spcAft>
              <a:buSzPts val="2000"/>
              <a:buChar char="●"/>
              <a:defRPr sz="2667"/>
            </a:lvl7pPr>
            <a:lvl8pPr marL="4876678" lvl="7" indent="-474121" algn="l">
              <a:lnSpc>
                <a:spcPct val="100000"/>
              </a:lnSpc>
              <a:spcBef>
                <a:spcPts val="0"/>
              </a:spcBef>
              <a:spcAft>
                <a:spcPts val="0"/>
              </a:spcAft>
              <a:buSzPts val="2000"/>
              <a:buChar char="○"/>
              <a:defRPr sz="2667"/>
            </a:lvl8pPr>
            <a:lvl9pPr marL="5486263" lvl="8" indent="-474121" algn="l">
              <a:lnSpc>
                <a:spcPct val="100000"/>
              </a:lnSpc>
              <a:spcBef>
                <a:spcPts val="0"/>
              </a:spcBef>
              <a:spcAft>
                <a:spcPts val="0"/>
              </a:spcAft>
              <a:buSzPts val="2000"/>
              <a:buChar char="■"/>
              <a:defRPr sz="2667"/>
            </a:lvl9pPr>
          </a:lstStyle>
          <a:p>
            <a:pPr lvl="0"/>
            <a:r>
              <a:rPr lang="en-US"/>
              <a:t>Click to edit Master text styles</a:t>
            </a:r>
          </a:p>
        </p:txBody>
      </p:sp>
      <p:cxnSp>
        <p:nvCxnSpPr>
          <p:cNvPr id="100" name="Google Shape;100;p34"/>
          <p:cNvCxnSpPr/>
          <p:nvPr/>
        </p:nvCxnSpPr>
        <p:spPr>
          <a:xfrm>
            <a:off x="0" y="1508967"/>
            <a:ext cx="1834400" cy="0"/>
          </a:xfrm>
          <a:prstGeom prst="straightConnector1">
            <a:avLst/>
          </a:prstGeom>
          <a:noFill/>
          <a:ln w="9525" cap="flat" cmpd="sng">
            <a:solidFill>
              <a:srgbClr val="CCCCCC"/>
            </a:solidFill>
            <a:prstDash val="solid"/>
            <a:round/>
            <a:headEnd type="none" w="sm" len="sm"/>
            <a:tailEnd type="none" w="sm" len="sm"/>
          </a:ln>
        </p:spPr>
      </p:cxnSp>
      <p:sp>
        <p:nvSpPr>
          <p:cNvPr id="101" name="Google Shape;101;p34"/>
          <p:cNvSpPr/>
          <p:nvPr/>
        </p:nvSpPr>
        <p:spPr>
          <a:xfrm>
            <a:off x="1089967" y="1238356"/>
            <a:ext cx="541200" cy="5412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cxnSp>
        <p:nvCxnSpPr>
          <p:cNvPr id="102" name="Google Shape;102;p34"/>
          <p:cNvCxnSpPr/>
          <p:nvPr/>
        </p:nvCxnSpPr>
        <p:spPr>
          <a:xfrm>
            <a:off x="7020867" y="1508967"/>
            <a:ext cx="5171200" cy="0"/>
          </a:xfrm>
          <a:prstGeom prst="straightConnector1">
            <a:avLst/>
          </a:prstGeom>
          <a:noFill/>
          <a:ln w="9525" cap="flat" cmpd="sng">
            <a:solidFill>
              <a:srgbClr val="CCCCCC"/>
            </a:solidFill>
            <a:prstDash val="solid"/>
            <a:round/>
            <a:headEnd type="none" w="sm" len="sm"/>
            <a:tailEnd type="none" w="sm" len="sm"/>
          </a:ln>
        </p:spPr>
      </p:cxnSp>
      <p:sp>
        <p:nvSpPr>
          <p:cNvPr id="103" name="Google Shape;103;p34"/>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0687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3 columns" preserve="1">
  <p:cSld name="Title + 3 columns">
    <p:spTree>
      <p:nvGrpSpPr>
        <p:cNvPr id="1" name="Shape 104"/>
        <p:cNvGrpSpPr/>
        <p:nvPr/>
      </p:nvGrpSpPr>
      <p:grpSpPr>
        <a:xfrm>
          <a:off x="0" y="0"/>
          <a:ext cx="0" cy="0"/>
          <a:chOff x="0" y="0"/>
          <a:chExt cx="0" cy="0"/>
        </a:xfrm>
      </p:grpSpPr>
      <p:sp>
        <p:nvSpPr>
          <p:cNvPr id="105" name="Google Shape;105;p35"/>
          <p:cNvSpPr txBox="1">
            <a:spLocks noGrp="1"/>
          </p:cNvSpPr>
          <p:nvPr>
            <p:ph type="title"/>
          </p:nvPr>
        </p:nvSpPr>
        <p:spPr>
          <a:xfrm>
            <a:off x="1841667" y="1194816"/>
            <a:ext cx="5171200" cy="58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r>
              <a:rPr lang="en-US"/>
              <a:t>Click to edit Master title style</a:t>
            </a:r>
            <a:endParaRPr/>
          </a:p>
        </p:txBody>
      </p:sp>
      <p:sp>
        <p:nvSpPr>
          <p:cNvPr id="106" name="Google Shape;106;p35"/>
          <p:cNvSpPr txBox="1">
            <a:spLocks noGrp="1"/>
          </p:cNvSpPr>
          <p:nvPr>
            <p:ph type="body" idx="1"/>
          </p:nvPr>
        </p:nvSpPr>
        <p:spPr>
          <a:xfrm>
            <a:off x="1841667" y="2201433"/>
            <a:ext cx="3112000" cy="4163200"/>
          </a:xfrm>
          <a:prstGeom prst="rect">
            <a:avLst/>
          </a:prstGeom>
          <a:noFill/>
          <a:ln>
            <a:noFill/>
          </a:ln>
        </p:spPr>
        <p:txBody>
          <a:bodyPr spcFirstLastPara="1" wrap="square" lIns="91425" tIns="91425" rIns="91425" bIns="91425" anchor="t" anchorCtr="0">
            <a:noAutofit/>
          </a:bodyPr>
          <a:lstStyle>
            <a:lvl1pPr marL="609585" lvl="0" indent="-457189" algn="l">
              <a:lnSpc>
                <a:spcPct val="100000"/>
              </a:lnSpc>
              <a:spcBef>
                <a:spcPts val="800"/>
              </a:spcBef>
              <a:spcAft>
                <a:spcPts val="0"/>
              </a:spcAft>
              <a:buSzPts val="1800"/>
              <a:buChar char="◉"/>
              <a:defRPr sz="2400"/>
            </a:lvl1pPr>
            <a:lvl2pPr marL="1219170" lvl="1" indent="-457189" algn="l">
              <a:lnSpc>
                <a:spcPct val="100000"/>
              </a:lnSpc>
              <a:spcBef>
                <a:spcPts val="0"/>
              </a:spcBef>
              <a:spcAft>
                <a:spcPts val="0"/>
              </a:spcAft>
              <a:buSzPts val="1800"/>
              <a:buChar char="○"/>
              <a:defRPr sz="2400"/>
            </a:lvl2pPr>
            <a:lvl3pPr marL="1828754" lvl="2" indent="-457189" algn="l">
              <a:lnSpc>
                <a:spcPct val="100000"/>
              </a:lnSpc>
              <a:spcBef>
                <a:spcPts val="0"/>
              </a:spcBef>
              <a:spcAft>
                <a:spcPts val="0"/>
              </a:spcAft>
              <a:buSzPts val="1800"/>
              <a:buChar char="■"/>
              <a:defRPr sz="2400"/>
            </a:lvl3pPr>
            <a:lvl4pPr marL="2438339" lvl="3" indent="-457189" algn="l">
              <a:lnSpc>
                <a:spcPct val="100000"/>
              </a:lnSpc>
              <a:spcBef>
                <a:spcPts val="0"/>
              </a:spcBef>
              <a:spcAft>
                <a:spcPts val="0"/>
              </a:spcAft>
              <a:buSzPts val="1800"/>
              <a:buChar char="●"/>
              <a:defRPr/>
            </a:lvl4pPr>
            <a:lvl5pPr marL="3047924" lvl="4" indent="-457189" algn="l">
              <a:lnSpc>
                <a:spcPct val="100000"/>
              </a:lnSpc>
              <a:spcBef>
                <a:spcPts val="0"/>
              </a:spcBef>
              <a:spcAft>
                <a:spcPts val="0"/>
              </a:spcAft>
              <a:buSzPts val="1800"/>
              <a:buChar char="○"/>
              <a:defRPr/>
            </a:lvl5pPr>
            <a:lvl6pPr marL="3657509" lvl="5" indent="-457189" algn="l">
              <a:lnSpc>
                <a:spcPct val="100000"/>
              </a:lnSpc>
              <a:spcBef>
                <a:spcPts val="0"/>
              </a:spcBef>
              <a:spcAft>
                <a:spcPts val="0"/>
              </a:spcAft>
              <a:buSzPts val="1800"/>
              <a:buChar char="■"/>
              <a:defRPr/>
            </a:lvl6pPr>
            <a:lvl7pPr marL="4267093" lvl="6" indent="-457189" algn="l">
              <a:lnSpc>
                <a:spcPct val="100000"/>
              </a:lnSpc>
              <a:spcBef>
                <a:spcPts val="0"/>
              </a:spcBef>
              <a:spcAft>
                <a:spcPts val="0"/>
              </a:spcAft>
              <a:buSzPts val="1800"/>
              <a:buChar char="●"/>
              <a:defRPr/>
            </a:lvl7pPr>
            <a:lvl8pPr marL="4876678" lvl="7" indent="-457189" algn="l">
              <a:lnSpc>
                <a:spcPct val="100000"/>
              </a:lnSpc>
              <a:spcBef>
                <a:spcPts val="0"/>
              </a:spcBef>
              <a:spcAft>
                <a:spcPts val="0"/>
              </a:spcAft>
              <a:buSzPts val="1800"/>
              <a:buChar char="○"/>
              <a:defRPr/>
            </a:lvl8pPr>
            <a:lvl9pPr marL="5486263" lvl="8" indent="-457189" algn="l">
              <a:lnSpc>
                <a:spcPct val="100000"/>
              </a:lnSpc>
              <a:spcBef>
                <a:spcPts val="0"/>
              </a:spcBef>
              <a:spcAft>
                <a:spcPts val="0"/>
              </a:spcAft>
              <a:buSzPts val="1800"/>
              <a:buChar char="■"/>
              <a:defRPr/>
            </a:lvl9pPr>
          </a:lstStyle>
          <a:p>
            <a:pPr lvl="0"/>
            <a:r>
              <a:rPr lang="en-US"/>
              <a:t>Click to edit Master text styles</a:t>
            </a:r>
          </a:p>
        </p:txBody>
      </p:sp>
      <p:sp>
        <p:nvSpPr>
          <p:cNvPr id="107" name="Google Shape;107;p35"/>
          <p:cNvSpPr txBox="1">
            <a:spLocks noGrp="1"/>
          </p:cNvSpPr>
          <p:nvPr>
            <p:ph type="body" idx="2"/>
          </p:nvPr>
        </p:nvSpPr>
        <p:spPr>
          <a:xfrm>
            <a:off x="5113216" y="2201433"/>
            <a:ext cx="3112000" cy="4163200"/>
          </a:xfrm>
          <a:prstGeom prst="rect">
            <a:avLst/>
          </a:prstGeom>
          <a:noFill/>
          <a:ln>
            <a:noFill/>
          </a:ln>
        </p:spPr>
        <p:txBody>
          <a:bodyPr spcFirstLastPara="1" wrap="square" lIns="91425" tIns="91425" rIns="91425" bIns="91425" anchor="t" anchorCtr="0">
            <a:noAutofit/>
          </a:bodyPr>
          <a:lstStyle>
            <a:lvl1pPr marL="609585" lvl="0" indent="-457189" algn="l">
              <a:lnSpc>
                <a:spcPct val="100000"/>
              </a:lnSpc>
              <a:spcBef>
                <a:spcPts val="800"/>
              </a:spcBef>
              <a:spcAft>
                <a:spcPts val="0"/>
              </a:spcAft>
              <a:buSzPts val="1800"/>
              <a:buChar char="◉"/>
              <a:defRPr sz="2400"/>
            </a:lvl1pPr>
            <a:lvl2pPr marL="1219170" lvl="1" indent="-457189" algn="l">
              <a:lnSpc>
                <a:spcPct val="100000"/>
              </a:lnSpc>
              <a:spcBef>
                <a:spcPts val="0"/>
              </a:spcBef>
              <a:spcAft>
                <a:spcPts val="0"/>
              </a:spcAft>
              <a:buSzPts val="1800"/>
              <a:buChar char="○"/>
              <a:defRPr sz="2400"/>
            </a:lvl2pPr>
            <a:lvl3pPr marL="1828754" lvl="2" indent="-457189" algn="l">
              <a:lnSpc>
                <a:spcPct val="100000"/>
              </a:lnSpc>
              <a:spcBef>
                <a:spcPts val="0"/>
              </a:spcBef>
              <a:spcAft>
                <a:spcPts val="0"/>
              </a:spcAft>
              <a:buSzPts val="1800"/>
              <a:buChar char="■"/>
              <a:defRPr sz="2400"/>
            </a:lvl3pPr>
            <a:lvl4pPr marL="2438339" lvl="3" indent="-457189" algn="l">
              <a:lnSpc>
                <a:spcPct val="100000"/>
              </a:lnSpc>
              <a:spcBef>
                <a:spcPts val="0"/>
              </a:spcBef>
              <a:spcAft>
                <a:spcPts val="0"/>
              </a:spcAft>
              <a:buSzPts val="1800"/>
              <a:buChar char="●"/>
              <a:defRPr/>
            </a:lvl4pPr>
            <a:lvl5pPr marL="3047924" lvl="4" indent="-457189" algn="l">
              <a:lnSpc>
                <a:spcPct val="100000"/>
              </a:lnSpc>
              <a:spcBef>
                <a:spcPts val="0"/>
              </a:spcBef>
              <a:spcAft>
                <a:spcPts val="0"/>
              </a:spcAft>
              <a:buSzPts val="1800"/>
              <a:buChar char="○"/>
              <a:defRPr/>
            </a:lvl5pPr>
            <a:lvl6pPr marL="3657509" lvl="5" indent="-457189" algn="l">
              <a:lnSpc>
                <a:spcPct val="100000"/>
              </a:lnSpc>
              <a:spcBef>
                <a:spcPts val="0"/>
              </a:spcBef>
              <a:spcAft>
                <a:spcPts val="0"/>
              </a:spcAft>
              <a:buSzPts val="1800"/>
              <a:buChar char="■"/>
              <a:defRPr/>
            </a:lvl6pPr>
            <a:lvl7pPr marL="4267093" lvl="6" indent="-457189" algn="l">
              <a:lnSpc>
                <a:spcPct val="100000"/>
              </a:lnSpc>
              <a:spcBef>
                <a:spcPts val="0"/>
              </a:spcBef>
              <a:spcAft>
                <a:spcPts val="0"/>
              </a:spcAft>
              <a:buSzPts val="1800"/>
              <a:buChar char="●"/>
              <a:defRPr/>
            </a:lvl7pPr>
            <a:lvl8pPr marL="4876678" lvl="7" indent="-457189" algn="l">
              <a:lnSpc>
                <a:spcPct val="100000"/>
              </a:lnSpc>
              <a:spcBef>
                <a:spcPts val="0"/>
              </a:spcBef>
              <a:spcAft>
                <a:spcPts val="0"/>
              </a:spcAft>
              <a:buSzPts val="1800"/>
              <a:buChar char="○"/>
              <a:defRPr/>
            </a:lvl8pPr>
            <a:lvl9pPr marL="5486263" lvl="8" indent="-457189" algn="l">
              <a:lnSpc>
                <a:spcPct val="100000"/>
              </a:lnSpc>
              <a:spcBef>
                <a:spcPts val="0"/>
              </a:spcBef>
              <a:spcAft>
                <a:spcPts val="0"/>
              </a:spcAft>
              <a:buSzPts val="1800"/>
              <a:buChar char="■"/>
              <a:defRPr/>
            </a:lvl9pPr>
          </a:lstStyle>
          <a:p>
            <a:pPr lvl="0"/>
            <a:r>
              <a:rPr lang="en-US"/>
              <a:t>Click to edit Master text styles</a:t>
            </a:r>
          </a:p>
        </p:txBody>
      </p:sp>
      <p:sp>
        <p:nvSpPr>
          <p:cNvPr id="108" name="Google Shape;108;p35"/>
          <p:cNvSpPr txBox="1">
            <a:spLocks noGrp="1"/>
          </p:cNvSpPr>
          <p:nvPr>
            <p:ph type="body" idx="3"/>
          </p:nvPr>
        </p:nvSpPr>
        <p:spPr>
          <a:xfrm>
            <a:off x="8384764" y="2201433"/>
            <a:ext cx="3112000" cy="4163200"/>
          </a:xfrm>
          <a:prstGeom prst="rect">
            <a:avLst/>
          </a:prstGeom>
          <a:noFill/>
          <a:ln>
            <a:noFill/>
          </a:ln>
        </p:spPr>
        <p:txBody>
          <a:bodyPr spcFirstLastPara="1" wrap="square" lIns="91425" tIns="91425" rIns="91425" bIns="91425" anchor="t" anchorCtr="0">
            <a:noAutofit/>
          </a:bodyPr>
          <a:lstStyle>
            <a:lvl1pPr marL="609585" lvl="0" indent="-457189" algn="l">
              <a:lnSpc>
                <a:spcPct val="100000"/>
              </a:lnSpc>
              <a:spcBef>
                <a:spcPts val="800"/>
              </a:spcBef>
              <a:spcAft>
                <a:spcPts val="0"/>
              </a:spcAft>
              <a:buSzPts val="1800"/>
              <a:buChar char="◉"/>
              <a:defRPr sz="2400"/>
            </a:lvl1pPr>
            <a:lvl2pPr marL="1219170" lvl="1" indent="-457189" algn="l">
              <a:lnSpc>
                <a:spcPct val="100000"/>
              </a:lnSpc>
              <a:spcBef>
                <a:spcPts val="0"/>
              </a:spcBef>
              <a:spcAft>
                <a:spcPts val="0"/>
              </a:spcAft>
              <a:buSzPts val="1800"/>
              <a:buChar char="○"/>
              <a:defRPr sz="2400"/>
            </a:lvl2pPr>
            <a:lvl3pPr marL="1828754" lvl="2" indent="-457189" algn="l">
              <a:lnSpc>
                <a:spcPct val="100000"/>
              </a:lnSpc>
              <a:spcBef>
                <a:spcPts val="0"/>
              </a:spcBef>
              <a:spcAft>
                <a:spcPts val="0"/>
              </a:spcAft>
              <a:buSzPts val="1800"/>
              <a:buChar char="■"/>
              <a:defRPr sz="2400"/>
            </a:lvl3pPr>
            <a:lvl4pPr marL="2438339" lvl="3" indent="-457189" algn="l">
              <a:lnSpc>
                <a:spcPct val="100000"/>
              </a:lnSpc>
              <a:spcBef>
                <a:spcPts val="0"/>
              </a:spcBef>
              <a:spcAft>
                <a:spcPts val="0"/>
              </a:spcAft>
              <a:buSzPts val="1800"/>
              <a:buChar char="●"/>
              <a:defRPr/>
            </a:lvl4pPr>
            <a:lvl5pPr marL="3047924" lvl="4" indent="-457189" algn="l">
              <a:lnSpc>
                <a:spcPct val="100000"/>
              </a:lnSpc>
              <a:spcBef>
                <a:spcPts val="0"/>
              </a:spcBef>
              <a:spcAft>
                <a:spcPts val="0"/>
              </a:spcAft>
              <a:buSzPts val="1800"/>
              <a:buChar char="○"/>
              <a:defRPr/>
            </a:lvl5pPr>
            <a:lvl6pPr marL="3657509" lvl="5" indent="-457189" algn="l">
              <a:lnSpc>
                <a:spcPct val="100000"/>
              </a:lnSpc>
              <a:spcBef>
                <a:spcPts val="0"/>
              </a:spcBef>
              <a:spcAft>
                <a:spcPts val="0"/>
              </a:spcAft>
              <a:buSzPts val="1800"/>
              <a:buChar char="■"/>
              <a:defRPr/>
            </a:lvl6pPr>
            <a:lvl7pPr marL="4267093" lvl="6" indent="-457189" algn="l">
              <a:lnSpc>
                <a:spcPct val="100000"/>
              </a:lnSpc>
              <a:spcBef>
                <a:spcPts val="0"/>
              </a:spcBef>
              <a:spcAft>
                <a:spcPts val="0"/>
              </a:spcAft>
              <a:buSzPts val="1800"/>
              <a:buChar char="●"/>
              <a:defRPr/>
            </a:lvl7pPr>
            <a:lvl8pPr marL="4876678" lvl="7" indent="-457189" algn="l">
              <a:lnSpc>
                <a:spcPct val="100000"/>
              </a:lnSpc>
              <a:spcBef>
                <a:spcPts val="0"/>
              </a:spcBef>
              <a:spcAft>
                <a:spcPts val="0"/>
              </a:spcAft>
              <a:buSzPts val="1800"/>
              <a:buChar char="○"/>
              <a:defRPr/>
            </a:lvl8pPr>
            <a:lvl9pPr marL="5486263" lvl="8" indent="-457189" algn="l">
              <a:lnSpc>
                <a:spcPct val="100000"/>
              </a:lnSpc>
              <a:spcBef>
                <a:spcPts val="0"/>
              </a:spcBef>
              <a:spcAft>
                <a:spcPts val="0"/>
              </a:spcAft>
              <a:buSzPts val="1800"/>
              <a:buChar char="■"/>
              <a:defRPr/>
            </a:lvl9pPr>
          </a:lstStyle>
          <a:p>
            <a:pPr lvl="0"/>
            <a:r>
              <a:rPr lang="en-US"/>
              <a:t>Click to edit Master text styles</a:t>
            </a:r>
          </a:p>
        </p:txBody>
      </p:sp>
      <p:cxnSp>
        <p:nvCxnSpPr>
          <p:cNvPr id="109" name="Google Shape;109;p35"/>
          <p:cNvCxnSpPr/>
          <p:nvPr/>
        </p:nvCxnSpPr>
        <p:spPr>
          <a:xfrm>
            <a:off x="0" y="1508967"/>
            <a:ext cx="1834400" cy="0"/>
          </a:xfrm>
          <a:prstGeom prst="straightConnector1">
            <a:avLst/>
          </a:prstGeom>
          <a:noFill/>
          <a:ln w="9525" cap="flat" cmpd="sng">
            <a:solidFill>
              <a:srgbClr val="CCCCCC"/>
            </a:solidFill>
            <a:prstDash val="solid"/>
            <a:round/>
            <a:headEnd type="none" w="sm" len="sm"/>
            <a:tailEnd type="none" w="sm" len="sm"/>
          </a:ln>
        </p:spPr>
      </p:cxnSp>
      <p:sp>
        <p:nvSpPr>
          <p:cNvPr id="110" name="Google Shape;110;p35"/>
          <p:cNvSpPr/>
          <p:nvPr/>
        </p:nvSpPr>
        <p:spPr>
          <a:xfrm>
            <a:off x="1089967" y="1238356"/>
            <a:ext cx="541200" cy="5412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cxnSp>
        <p:nvCxnSpPr>
          <p:cNvPr id="111" name="Google Shape;111;p35"/>
          <p:cNvCxnSpPr/>
          <p:nvPr/>
        </p:nvCxnSpPr>
        <p:spPr>
          <a:xfrm>
            <a:off x="7020867" y="1508967"/>
            <a:ext cx="5171200" cy="0"/>
          </a:xfrm>
          <a:prstGeom prst="straightConnector1">
            <a:avLst/>
          </a:prstGeom>
          <a:noFill/>
          <a:ln w="9525" cap="flat" cmpd="sng">
            <a:solidFill>
              <a:srgbClr val="CCCCCC"/>
            </a:solidFill>
            <a:prstDash val="solid"/>
            <a:round/>
            <a:headEnd type="none" w="sm" len="sm"/>
            <a:tailEnd type="none" w="sm" len="sm"/>
          </a:ln>
        </p:spPr>
      </p:cxnSp>
      <p:sp>
        <p:nvSpPr>
          <p:cNvPr id="112" name="Google Shape;112;p35"/>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01620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113"/>
        <p:cNvGrpSpPr/>
        <p:nvPr/>
      </p:nvGrpSpPr>
      <p:grpSpPr>
        <a:xfrm>
          <a:off x="0" y="0"/>
          <a:ext cx="0" cy="0"/>
          <a:chOff x="0" y="0"/>
          <a:chExt cx="0" cy="0"/>
        </a:xfrm>
      </p:grpSpPr>
      <p:sp>
        <p:nvSpPr>
          <p:cNvPr id="114" name="Google Shape;114;p36"/>
          <p:cNvSpPr txBox="1">
            <a:spLocks noGrp="1"/>
          </p:cNvSpPr>
          <p:nvPr>
            <p:ph type="title"/>
          </p:nvPr>
        </p:nvSpPr>
        <p:spPr>
          <a:xfrm>
            <a:off x="1841667" y="1194816"/>
            <a:ext cx="5171200" cy="58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r>
              <a:rPr lang="en-US"/>
              <a:t>Click to edit Master title style</a:t>
            </a:r>
            <a:endParaRPr/>
          </a:p>
        </p:txBody>
      </p:sp>
      <p:cxnSp>
        <p:nvCxnSpPr>
          <p:cNvPr id="115" name="Google Shape;115;p36"/>
          <p:cNvCxnSpPr/>
          <p:nvPr/>
        </p:nvCxnSpPr>
        <p:spPr>
          <a:xfrm>
            <a:off x="0" y="1508967"/>
            <a:ext cx="1834400" cy="0"/>
          </a:xfrm>
          <a:prstGeom prst="straightConnector1">
            <a:avLst/>
          </a:prstGeom>
          <a:noFill/>
          <a:ln w="9525" cap="flat" cmpd="sng">
            <a:solidFill>
              <a:srgbClr val="CCCCCC"/>
            </a:solidFill>
            <a:prstDash val="solid"/>
            <a:round/>
            <a:headEnd type="none" w="sm" len="sm"/>
            <a:tailEnd type="none" w="sm" len="sm"/>
          </a:ln>
        </p:spPr>
      </p:cxnSp>
      <p:sp>
        <p:nvSpPr>
          <p:cNvPr id="116" name="Google Shape;116;p36"/>
          <p:cNvSpPr/>
          <p:nvPr/>
        </p:nvSpPr>
        <p:spPr>
          <a:xfrm>
            <a:off x="1089967" y="1238356"/>
            <a:ext cx="541200" cy="5412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cxnSp>
        <p:nvCxnSpPr>
          <p:cNvPr id="117" name="Google Shape;117;p36"/>
          <p:cNvCxnSpPr/>
          <p:nvPr/>
        </p:nvCxnSpPr>
        <p:spPr>
          <a:xfrm>
            <a:off x="7020867" y="1508967"/>
            <a:ext cx="5171200" cy="0"/>
          </a:xfrm>
          <a:prstGeom prst="straightConnector1">
            <a:avLst/>
          </a:prstGeom>
          <a:noFill/>
          <a:ln w="9525" cap="flat" cmpd="sng">
            <a:solidFill>
              <a:srgbClr val="CCCCCC"/>
            </a:solidFill>
            <a:prstDash val="solid"/>
            <a:round/>
            <a:headEnd type="none" w="sm" len="sm"/>
            <a:tailEnd type="none" w="sm" len="sm"/>
          </a:ln>
        </p:spPr>
      </p:cxnSp>
      <p:sp>
        <p:nvSpPr>
          <p:cNvPr id="118" name="Google Shape;118;p36"/>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76859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119"/>
        <p:cNvGrpSpPr/>
        <p:nvPr/>
      </p:nvGrpSpPr>
      <p:grpSpPr>
        <a:xfrm>
          <a:off x="0" y="0"/>
          <a:ext cx="0" cy="0"/>
          <a:chOff x="0" y="0"/>
          <a:chExt cx="0" cy="0"/>
        </a:xfrm>
      </p:grpSpPr>
      <p:sp>
        <p:nvSpPr>
          <p:cNvPr id="120" name="Google Shape;120;p37"/>
          <p:cNvSpPr txBox="1">
            <a:spLocks noGrp="1"/>
          </p:cNvSpPr>
          <p:nvPr>
            <p:ph type="body" idx="1"/>
          </p:nvPr>
        </p:nvSpPr>
        <p:spPr>
          <a:xfrm>
            <a:off x="2653933" y="5383167"/>
            <a:ext cx="6884000" cy="692800"/>
          </a:xfrm>
          <a:prstGeom prst="rect">
            <a:avLst/>
          </a:prstGeom>
          <a:noFill/>
          <a:ln>
            <a:noFill/>
          </a:ln>
        </p:spPr>
        <p:txBody>
          <a:bodyPr spcFirstLastPara="1" wrap="square" lIns="91425" tIns="91425" rIns="91425" bIns="91425" anchor="b" anchorCtr="0">
            <a:noAutofit/>
          </a:bodyPr>
          <a:lstStyle>
            <a:lvl1pPr marL="609585" lvl="0" indent="-304792" algn="ctr">
              <a:lnSpc>
                <a:spcPct val="100000"/>
              </a:lnSpc>
              <a:spcBef>
                <a:spcPts val="480"/>
              </a:spcBef>
              <a:spcAft>
                <a:spcPts val="0"/>
              </a:spcAft>
              <a:buSzPts val="1400"/>
              <a:buFont typeface="Lora"/>
              <a:buNone/>
              <a:defRPr sz="1867" i="1">
                <a:latin typeface="Lora"/>
                <a:ea typeface="Lora"/>
                <a:cs typeface="Lora"/>
                <a:sym typeface="Lora"/>
              </a:defRPr>
            </a:lvl1pPr>
          </a:lstStyle>
          <a:p>
            <a:pPr lvl="0"/>
            <a:r>
              <a:rPr lang="en-US"/>
              <a:t>Click to edit Master text styles</a:t>
            </a:r>
          </a:p>
        </p:txBody>
      </p:sp>
      <p:cxnSp>
        <p:nvCxnSpPr>
          <p:cNvPr id="121" name="Google Shape;121;p37"/>
          <p:cNvCxnSpPr/>
          <p:nvPr/>
        </p:nvCxnSpPr>
        <p:spPr>
          <a:xfrm>
            <a:off x="-8033" y="6221505"/>
            <a:ext cx="12216000" cy="0"/>
          </a:xfrm>
          <a:prstGeom prst="straightConnector1">
            <a:avLst/>
          </a:prstGeom>
          <a:noFill/>
          <a:ln w="9525" cap="flat" cmpd="sng">
            <a:solidFill>
              <a:srgbClr val="CCCCCC"/>
            </a:solidFill>
            <a:prstDash val="solid"/>
            <a:round/>
            <a:headEnd type="none" w="sm" len="sm"/>
            <a:tailEnd type="none" w="sm" len="sm"/>
          </a:ln>
        </p:spPr>
      </p:cxnSp>
      <p:sp>
        <p:nvSpPr>
          <p:cNvPr id="122" name="Google Shape;122;p37"/>
          <p:cNvSpPr/>
          <p:nvPr/>
        </p:nvSpPr>
        <p:spPr>
          <a:xfrm>
            <a:off x="5943200" y="6068661"/>
            <a:ext cx="305600" cy="3056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23" name="Google Shape;123;p37"/>
          <p:cNvSpPr txBox="1">
            <a:spLocks noGrp="1"/>
          </p:cNvSpPr>
          <p:nvPr>
            <p:ph type="sldNum" idx="12"/>
          </p:nvPr>
        </p:nvSpPr>
        <p:spPr>
          <a:xfrm>
            <a:off x="5730200" y="6374267"/>
            <a:ext cx="731600" cy="4836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835807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124"/>
        <p:cNvGrpSpPr/>
        <p:nvPr/>
      </p:nvGrpSpPr>
      <p:grpSpPr>
        <a:xfrm>
          <a:off x="0" y="0"/>
          <a:ext cx="0" cy="0"/>
          <a:chOff x="0" y="0"/>
          <a:chExt cx="0" cy="0"/>
        </a:xfrm>
      </p:grpSpPr>
      <p:cxnSp>
        <p:nvCxnSpPr>
          <p:cNvPr id="125" name="Google Shape;125;p38"/>
          <p:cNvCxnSpPr/>
          <p:nvPr/>
        </p:nvCxnSpPr>
        <p:spPr>
          <a:xfrm>
            <a:off x="-8033" y="6018305"/>
            <a:ext cx="12216000" cy="0"/>
          </a:xfrm>
          <a:prstGeom prst="straightConnector1">
            <a:avLst/>
          </a:prstGeom>
          <a:noFill/>
          <a:ln w="9525" cap="flat" cmpd="sng">
            <a:solidFill>
              <a:srgbClr val="CCCCCC"/>
            </a:solidFill>
            <a:prstDash val="solid"/>
            <a:round/>
            <a:headEnd type="none" w="sm" len="sm"/>
            <a:tailEnd type="none" w="sm" len="sm"/>
          </a:ln>
        </p:spPr>
      </p:cxnSp>
      <p:sp>
        <p:nvSpPr>
          <p:cNvPr id="126" name="Google Shape;126;p38"/>
          <p:cNvSpPr/>
          <p:nvPr/>
        </p:nvSpPr>
        <p:spPr>
          <a:xfrm>
            <a:off x="5724933" y="5647207"/>
            <a:ext cx="742000" cy="742000"/>
          </a:xfrm>
          <a:prstGeom prst="ellipse">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27" name="Google Shape;127;p38"/>
          <p:cNvSpPr txBox="1">
            <a:spLocks noGrp="1"/>
          </p:cNvSpPr>
          <p:nvPr>
            <p:ph type="sldNum" idx="12"/>
          </p:nvPr>
        </p:nvSpPr>
        <p:spPr>
          <a:xfrm>
            <a:off x="5730200" y="6389200"/>
            <a:ext cx="731600" cy="4688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ctr">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37459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4"/>
        <p:cNvGrpSpPr/>
        <p:nvPr/>
      </p:nvGrpSpPr>
      <p:grpSpPr>
        <a:xfrm>
          <a:off x="0" y="0"/>
          <a:ext cx="0" cy="0"/>
          <a:chOff x="0" y="0"/>
          <a:chExt cx="0" cy="0"/>
        </a:xfrm>
      </p:grpSpPr>
      <p:sp>
        <p:nvSpPr>
          <p:cNvPr id="25" name="Google Shape;25;p18"/>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en-US"/>
              <a:t>Click to edit Master title style</a:t>
            </a:r>
            <a:endParaRPr/>
          </a:p>
        </p:txBody>
      </p:sp>
      <p:sp>
        <p:nvSpPr>
          <p:cNvPr id="26" name="Google Shape;26;p18"/>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
        <p:nvSpPr>
          <p:cNvPr id="27" name="Google Shape;27;p18"/>
          <p:cNvSpPr>
            <a:spLocks noGrp="1"/>
          </p:cNvSpPr>
          <p:nvPr>
            <p:ph type="pic" idx="2"/>
          </p:nvPr>
        </p:nvSpPr>
        <p:spPr>
          <a:xfrm>
            <a:off x="8130404" y="-3"/>
            <a:ext cx="4061600" cy="6858000"/>
          </a:xfrm>
          <a:prstGeom prst="rect">
            <a:avLst/>
          </a:prstGeom>
          <a:noFill/>
          <a:ln>
            <a:noFill/>
          </a:ln>
        </p:spPr>
      </p:sp>
      <p:sp>
        <p:nvSpPr>
          <p:cNvPr id="28" name="Google Shape;28;p18"/>
          <p:cNvSpPr txBox="1">
            <a:spLocks noGrp="1"/>
          </p:cNvSpPr>
          <p:nvPr>
            <p:ph type="body" idx="1"/>
          </p:nvPr>
        </p:nvSpPr>
        <p:spPr>
          <a:xfrm>
            <a:off x="691767" y="1573933"/>
            <a:ext cx="6853600" cy="4398000"/>
          </a:xfrm>
          <a:prstGeom prst="rect">
            <a:avLst/>
          </a:prstGeom>
          <a:noFill/>
          <a:ln>
            <a:noFill/>
          </a:ln>
        </p:spPr>
        <p:txBody>
          <a:bodyPr spcFirstLastPara="1" wrap="square" lIns="91425" tIns="91425" rIns="91425" bIns="91425" anchor="t" anchorCtr="0">
            <a:norm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0"/>
              </a:spcBef>
              <a:spcAft>
                <a:spcPts val="0"/>
              </a:spcAft>
              <a:buSzPts val="1400"/>
              <a:buChar char="○"/>
              <a:defRPr/>
            </a:lvl2pPr>
            <a:lvl3pPr marL="1828754" lvl="2" indent="-423323" algn="l">
              <a:lnSpc>
                <a:spcPct val="115000"/>
              </a:lnSpc>
              <a:spcBef>
                <a:spcPts val="0"/>
              </a:spcBef>
              <a:spcAft>
                <a:spcPts val="0"/>
              </a:spcAft>
              <a:buSzPts val="1400"/>
              <a:buChar char="■"/>
              <a:defRPr/>
            </a:lvl3pPr>
            <a:lvl4pPr marL="2438339" lvl="3" indent="-423323" algn="l">
              <a:lnSpc>
                <a:spcPct val="115000"/>
              </a:lnSpc>
              <a:spcBef>
                <a:spcPts val="0"/>
              </a:spcBef>
              <a:spcAft>
                <a:spcPts val="0"/>
              </a:spcAft>
              <a:buSzPts val="1400"/>
              <a:buChar char="●"/>
              <a:defRPr/>
            </a:lvl4pPr>
            <a:lvl5pPr marL="3047924" lvl="4" indent="-423323" algn="l">
              <a:lnSpc>
                <a:spcPct val="115000"/>
              </a:lnSpc>
              <a:spcBef>
                <a:spcPts val="0"/>
              </a:spcBef>
              <a:spcAft>
                <a:spcPts val="0"/>
              </a:spcAft>
              <a:buSzPts val="1400"/>
              <a:buChar char="○"/>
              <a:defRPr/>
            </a:lvl5pPr>
            <a:lvl6pPr marL="3657509" lvl="5" indent="-423323" algn="l">
              <a:lnSpc>
                <a:spcPct val="115000"/>
              </a:lnSpc>
              <a:spcBef>
                <a:spcPts val="0"/>
              </a:spcBef>
              <a:spcAft>
                <a:spcPts val="0"/>
              </a:spcAft>
              <a:buSzPts val="1400"/>
              <a:buChar char="■"/>
              <a:defRPr/>
            </a:lvl6pPr>
            <a:lvl7pPr marL="4267093" lvl="6" indent="-423323" algn="l">
              <a:lnSpc>
                <a:spcPct val="115000"/>
              </a:lnSpc>
              <a:spcBef>
                <a:spcPts val="0"/>
              </a:spcBef>
              <a:spcAft>
                <a:spcPts val="0"/>
              </a:spcAft>
              <a:buSzPts val="1400"/>
              <a:buChar char="●"/>
              <a:defRPr/>
            </a:lvl7pPr>
            <a:lvl8pPr marL="4876678" lvl="7" indent="-423323" algn="l">
              <a:lnSpc>
                <a:spcPct val="115000"/>
              </a:lnSpc>
              <a:spcBef>
                <a:spcPts val="0"/>
              </a:spcBef>
              <a:spcAft>
                <a:spcPts val="0"/>
              </a:spcAft>
              <a:buSzPts val="1400"/>
              <a:buChar char="○"/>
              <a:defRPr/>
            </a:lvl8pPr>
            <a:lvl9pPr marL="5486263" lvl="8" indent="-423323" algn="l">
              <a:lnSpc>
                <a:spcPct val="115000"/>
              </a:lnSpc>
              <a:spcBef>
                <a:spcPts val="0"/>
              </a:spcBef>
              <a:spcAft>
                <a:spcPts val="0"/>
              </a:spcAft>
              <a:buSzPts val="1400"/>
              <a:buChar char="■"/>
              <a:defRPr/>
            </a:lvl9pPr>
          </a:lstStyle>
          <a:p>
            <a:pPr lvl="0"/>
            <a:r>
              <a:rPr lang="en-US"/>
              <a:t>Click to edit Master text styles</a:t>
            </a:r>
          </a:p>
        </p:txBody>
      </p:sp>
      <p:sp>
        <p:nvSpPr>
          <p:cNvPr id="29" name="Google Shape;29;p18"/>
          <p:cNvSpPr txBox="1">
            <a:spLocks noGrp="1"/>
          </p:cNvSpPr>
          <p:nvPr>
            <p:ph type="body" idx="3"/>
          </p:nvPr>
        </p:nvSpPr>
        <p:spPr>
          <a:xfrm>
            <a:off x="9942600" y="6112200"/>
            <a:ext cx="2085600" cy="269200"/>
          </a:xfrm>
          <a:prstGeom prst="rect">
            <a:avLst/>
          </a:prstGeom>
          <a:noFill/>
          <a:ln>
            <a:noFill/>
          </a:ln>
        </p:spPr>
        <p:txBody>
          <a:bodyPr spcFirstLastPara="1" wrap="square" lIns="91425" tIns="91425" rIns="91425" bIns="91425" anchor="t" anchorCtr="0">
            <a:noAutofit/>
          </a:bodyPr>
          <a:lstStyle>
            <a:lvl1pPr marL="609585" lvl="0" indent="-457189" algn="r">
              <a:lnSpc>
                <a:spcPct val="95000"/>
              </a:lnSpc>
              <a:spcBef>
                <a:spcPts val="0"/>
              </a:spcBef>
              <a:spcAft>
                <a:spcPts val="0"/>
              </a:spcAft>
              <a:buSzPts val="1800"/>
              <a:buChar char="●"/>
              <a:defRPr sz="1133">
                <a:solidFill>
                  <a:schemeClr val="lt1"/>
                </a:solidFill>
              </a:defRPr>
            </a:lvl1pPr>
            <a:lvl2pPr marL="1219170" lvl="1" indent="-423323" algn="l">
              <a:lnSpc>
                <a:spcPct val="95000"/>
              </a:lnSpc>
              <a:spcBef>
                <a:spcPts val="0"/>
              </a:spcBef>
              <a:spcAft>
                <a:spcPts val="0"/>
              </a:spcAft>
              <a:buSzPts val="1400"/>
              <a:buChar char="○"/>
              <a:defRPr sz="1133">
                <a:solidFill>
                  <a:schemeClr val="lt1"/>
                </a:solidFill>
              </a:defRPr>
            </a:lvl2pPr>
            <a:lvl3pPr marL="1828754" lvl="2" indent="-423323" algn="l">
              <a:lnSpc>
                <a:spcPct val="95000"/>
              </a:lnSpc>
              <a:spcBef>
                <a:spcPts val="0"/>
              </a:spcBef>
              <a:spcAft>
                <a:spcPts val="0"/>
              </a:spcAft>
              <a:buSzPts val="1400"/>
              <a:buChar char="■"/>
              <a:defRPr sz="1133">
                <a:solidFill>
                  <a:schemeClr val="lt1"/>
                </a:solidFill>
              </a:defRPr>
            </a:lvl3pPr>
            <a:lvl4pPr marL="2438339" lvl="3" indent="-423323" algn="l">
              <a:lnSpc>
                <a:spcPct val="95000"/>
              </a:lnSpc>
              <a:spcBef>
                <a:spcPts val="0"/>
              </a:spcBef>
              <a:spcAft>
                <a:spcPts val="0"/>
              </a:spcAft>
              <a:buSzPts val="1400"/>
              <a:buChar char="●"/>
              <a:defRPr sz="1133">
                <a:solidFill>
                  <a:schemeClr val="lt1"/>
                </a:solidFill>
              </a:defRPr>
            </a:lvl4pPr>
            <a:lvl5pPr marL="3047924" lvl="4" indent="-423323" algn="l">
              <a:lnSpc>
                <a:spcPct val="95000"/>
              </a:lnSpc>
              <a:spcBef>
                <a:spcPts val="0"/>
              </a:spcBef>
              <a:spcAft>
                <a:spcPts val="0"/>
              </a:spcAft>
              <a:buSzPts val="1400"/>
              <a:buChar char="○"/>
              <a:defRPr sz="1133">
                <a:solidFill>
                  <a:schemeClr val="lt1"/>
                </a:solidFill>
              </a:defRPr>
            </a:lvl5pPr>
            <a:lvl6pPr marL="3657509" lvl="5" indent="-423323" algn="l">
              <a:lnSpc>
                <a:spcPct val="95000"/>
              </a:lnSpc>
              <a:spcBef>
                <a:spcPts val="0"/>
              </a:spcBef>
              <a:spcAft>
                <a:spcPts val="0"/>
              </a:spcAft>
              <a:buSzPts val="1400"/>
              <a:buChar char="■"/>
              <a:defRPr sz="1133">
                <a:solidFill>
                  <a:schemeClr val="lt1"/>
                </a:solidFill>
              </a:defRPr>
            </a:lvl6pPr>
            <a:lvl7pPr marL="4267093" lvl="6" indent="-423323" algn="l">
              <a:lnSpc>
                <a:spcPct val="95000"/>
              </a:lnSpc>
              <a:spcBef>
                <a:spcPts val="0"/>
              </a:spcBef>
              <a:spcAft>
                <a:spcPts val="0"/>
              </a:spcAft>
              <a:buSzPts val="1400"/>
              <a:buChar char="●"/>
              <a:defRPr sz="1133">
                <a:solidFill>
                  <a:schemeClr val="lt1"/>
                </a:solidFill>
              </a:defRPr>
            </a:lvl7pPr>
            <a:lvl8pPr marL="4876678" lvl="7" indent="-423323" algn="l">
              <a:lnSpc>
                <a:spcPct val="95000"/>
              </a:lnSpc>
              <a:spcBef>
                <a:spcPts val="0"/>
              </a:spcBef>
              <a:spcAft>
                <a:spcPts val="0"/>
              </a:spcAft>
              <a:buSzPts val="1400"/>
              <a:buChar char="○"/>
              <a:defRPr sz="1133">
                <a:solidFill>
                  <a:schemeClr val="lt1"/>
                </a:solidFill>
              </a:defRPr>
            </a:lvl8pPr>
            <a:lvl9pPr marL="5486263" lvl="8" indent="-423323" algn="l">
              <a:lnSpc>
                <a:spcPct val="95000"/>
              </a:lnSpc>
              <a:spcBef>
                <a:spcPts val="0"/>
              </a:spcBef>
              <a:spcAft>
                <a:spcPts val="0"/>
              </a:spcAft>
              <a:buSzPts val="1400"/>
              <a:buChar char="■"/>
              <a:defRPr sz="1133">
                <a:solidFill>
                  <a:schemeClr val="lt1"/>
                </a:solidFill>
              </a:defRPr>
            </a:lvl9pPr>
          </a:lstStyle>
          <a:p>
            <a:pPr lvl="0"/>
            <a:r>
              <a:rPr lang="en-US"/>
              <a:t>Click to edit Master text styles</a:t>
            </a:r>
          </a:p>
        </p:txBody>
      </p:sp>
    </p:spTree>
    <p:extLst>
      <p:ext uri="{BB962C8B-B14F-4D97-AF65-F5344CB8AC3E}">
        <p14:creationId xmlns:p14="http://schemas.microsoft.com/office/powerpoint/2010/main" val="2850117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3"/>
        <p:cNvGrpSpPr/>
        <p:nvPr/>
      </p:nvGrpSpPr>
      <p:grpSpPr>
        <a:xfrm>
          <a:off x="0" y="0"/>
          <a:ext cx="0" cy="0"/>
          <a:chOff x="0" y="0"/>
          <a:chExt cx="0" cy="0"/>
        </a:xfrm>
      </p:grpSpPr>
      <p:sp>
        <p:nvSpPr>
          <p:cNvPr id="34" name="Google Shape;34;p20"/>
          <p:cNvSpPr txBox="1">
            <a:spLocks noGrp="1"/>
          </p:cNvSpPr>
          <p:nvPr>
            <p:ph type="title"/>
          </p:nvPr>
        </p:nvSpPr>
        <p:spPr>
          <a:xfrm>
            <a:off x="415600" y="593367"/>
            <a:ext cx="51356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r>
              <a:rPr lang="en-US"/>
              <a:t>Click to edit Master title style</a:t>
            </a:r>
            <a:endParaRPr/>
          </a:p>
        </p:txBody>
      </p:sp>
      <p:sp>
        <p:nvSpPr>
          <p:cNvPr id="35" name="Google Shape;35;p2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
        <p:nvSpPr>
          <p:cNvPr id="36" name="Google Shape;36;p20"/>
          <p:cNvSpPr>
            <a:spLocks noGrp="1"/>
          </p:cNvSpPr>
          <p:nvPr>
            <p:ph type="pic" idx="2"/>
          </p:nvPr>
        </p:nvSpPr>
        <p:spPr>
          <a:xfrm>
            <a:off x="6096000" y="0"/>
            <a:ext cx="6096000" cy="6858000"/>
          </a:xfrm>
          <a:prstGeom prst="rect">
            <a:avLst/>
          </a:prstGeom>
          <a:noFill/>
          <a:ln>
            <a:noFill/>
          </a:ln>
        </p:spPr>
      </p:sp>
      <p:sp>
        <p:nvSpPr>
          <p:cNvPr id="37" name="Google Shape;37;p20"/>
          <p:cNvSpPr txBox="1">
            <a:spLocks noGrp="1"/>
          </p:cNvSpPr>
          <p:nvPr>
            <p:ph type="body" idx="1"/>
          </p:nvPr>
        </p:nvSpPr>
        <p:spPr>
          <a:xfrm>
            <a:off x="683067" y="2044200"/>
            <a:ext cx="5225200" cy="4398000"/>
          </a:xfrm>
          <a:prstGeom prst="rect">
            <a:avLst/>
          </a:prstGeom>
          <a:noFill/>
          <a:ln>
            <a:noFill/>
          </a:ln>
        </p:spPr>
        <p:txBody>
          <a:bodyPr spcFirstLastPara="1" wrap="square" lIns="91425" tIns="91425" rIns="91425" bIns="91425" anchor="t" anchorCtr="0">
            <a:norm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0"/>
              </a:spcBef>
              <a:spcAft>
                <a:spcPts val="0"/>
              </a:spcAft>
              <a:buSzPts val="1400"/>
              <a:buChar char="○"/>
              <a:defRPr/>
            </a:lvl2pPr>
            <a:lvl3pPr marL="1828754" lvl="2" indent="-423323" algn="l">
              <a:lnSpc>
                <a:spcPct val="115000"/>
              </a:lnSpc>
              <a:spcBef>
                <a:spcPts val="0"/>
              </a:spcBef>
              <a:spcAft>
                <a:spcPts val="0"/>
              </a:spcAft>
              <a:buSzPts val="1400"/>
              <a:buChar char="■"/>
              <a:defRPr/>
            </a:lvl3pPr>
            <a:lvl4pPr marL="2438339" lvl="3" indent="-423323" algn="l">
              <a:lnSpc>
                <a:spcPct val="115000"/>
              </a:lnSpc>
              <a:spcBef>
                <a:spcPts val="0"/>
              </a:spcBef>
              <a:spcAft>
                <a:spcPts val="0"/>
              </a:spcAft>
              <a:buSzPts val="1400"/>
              <a:buChar char="●"/>
              <a:defRPr/>
            </a:lvl4pPr>
            <a:lvl5pPr marL="3047924" lvl="4" indent="-423323" algn="l">
              <a:lnSpc>
                <a:spcPct val="115000"/>
              </a:lnSpc>
              <a:spcBef>
                <a:spcPts val="0"/>
              </a:spcBef>
              <a:spcAft>
                <a:spcPts val="0"/>
              </a:spcAft>
              <a:buSzPts val="1400"/>
              <a:buChar char="○"/>
              <a:defRPr/>
            </a:lvl5pPr>
            <a:lvl6pPr marL="3657509" lvl="5" indent="-423323" algn="l">
              <a:lnSpc>
                <a:spcPct val="115000"/>
              </a:lnSpc>
              <a:spcBef>
                <a:spcPts val="0"/>
              </a:spcBef>
              <a:spcAft>
                <a:spcPts val="0"/>
              </a:spcAft>
              <a:buSzPts val="1400"/>
              <a:buChar char="■"/>
              <a:defRPr/>
            </a:lvl6pPr>
            <a:lvl7pPr marL="4267093" lvl="6" indent="-423323" algn="l">
              <a:lnSpc>
                <a:spcPct val="115000"/>
              </a:lnSpc>
              <a:spcBef>
                <a:spcPts val="0"/>
              </a:spcBef>
              <a:spcAft>
                <a:spcPts val="0"/>
              </a:spcAft>
              <a:buSzPts val="1400"/>
              <a:buChar char="●"/>
              <a:defRPr/>
            </a:lvl7pPr>
            <a:lvl8pPr marL="4876678" lvl="7" indent="-423323" algn="l">
              <a:lnSpc>
                <a:spcPct val="115000"/>
              </a:lnSpc>
              <a:spcBef>
                <a:spcPts val="0"/>
              </a:spcBef>
              <a:spcAft>
                <a:spcPts val="0"/>
              </a:spcAft>
              <a:buSzPts val="1400"/>
              <a:buChar char="○"/>
              <a:defRPr/>
            </a:lvl8pPr>
            <a:lvl9pPr marL="5486263" lvl="8" indent="-423323" algn="l">
              <a:lnSpc>
                <a:spcPct val="115000"/>
              </a:lnSpc>
              <a:spcBef>
                <a:spcPts val="0"/>
              </a:spcBef>
              <a:spcAft>
                <a:spcPts val="0"/>
              </a:spcAft>
              <a:buSzPts val="1400"/>
              <a:buChar char="■"/>
              <a:defRPr/>
            </a:lvl9pPr>
          </a:lstStyle>
          <a:p>
            <a:pPr lvl="0"/>
            <a:r>
              <a:rPr lang="en-US"/>
              <a:t>Click to edit Master text styles</a:t>
            </a:r>
          </a:p>
        </p:txBody>
      </p:sp>
      <p:sp>
        <p:nvSpPr>
          <p:cNvPr id="38" name="Google Shape;38;p20"/>
          <p:cNvSpPr txBox="1">
            <a:spLocks noGrp="1"/>
          </p:cNvSpPr>
          <p:nvPr>
            <p:ph type="body" idx="3"/>
          </p:nvPr>
        </p:nvSpPr>
        <p:spPr>
          <a:xfrm>
            <a:off x="9942600" y="6112200"/>
            <a:ext cx="2085600" cy="269200"/>
          </a:xfrm>
          <a:prstGeom prst="rect">
            <a:avLst/>
          </a:prstGeom>
          <a:noFill/>
          <a:ln>
            <a:noFill/>
          </a:ln>
        </p:spPr>
        <p:txBody>
          <a:bodyPr spcFirstLastPara="1" wrap="square" lIns="91425" tIns="91425" rIns="91425" bIns="91425" anchor="t" anchorCtr="0">
            <a:noAutofit/>
          </a:bodyPr>
          <a:lstStyle>
            <a:lvl1pPr marL="609585" lvl="0" indent="-457189" algn="r">
              <a:lnSpc>
                <a:spcPct val="95000"/>
              </a:lnSpc>
              <a:spcBef>
                <a:spcPts val="0"/>
              </a:spcBef>
              <a:spcAft>
                <a:spcPts val="0"/>
              </a:spcAft>
              <a:buSzPts val="1800"/>
              <a:buChar char="●"/>
              <a:defRPr sz="1133">
                <a:solidFill>
                  <a:schemeClr val="lt1"/>
                </a:solidFill>
              </a:defRPr>
            </a:lvl1pPr>
            <a:lvl2pPr marL="1219170" lvl="1" indent="-423323" algn="l">
              <a:lnSpc>
                <a:spcPct val="95000"/>
              </a:lnSpc>
              <a:spcBef>
                <a:spcPts val="0"/>
              </a:spcBef>
              <a:spcAft>
                <a:spcPts val="0"/>
              </a:spcAft>
              <a:buSzPts val="1400"/>
              <a:buChar char="○"/>
              <a:defRPr sz="1133">
                <a:solidFill>
                  <a:schemeClr val="lt1"/>
                </a:solidFill>
              </a:defRPr>
            </a:lvl2pPr>
            <a:lvl3pPr marL="1828754" lvl="2" indent="-423323" algn="l">
              <a:lnSpc>
                <a:spcPct val="95000"/>
              </a:lnSpc>
              <a:spcBef>
                <a:spcPts val="0"/>
              </a:spcBef>
              <a:spcAft>
                <a:spcPts val="0"/>
              </a:spcAft>
              <a:buSzPts val="1400"/>
              <a:buChar char="■"/>
              <a:defRPr sz="1133">
                <a:solidFill>
                  <a:schemeClr val="lt1"/>
                </a:solidFill>
              </a:defRPr>
            </a:lvl3pPr>
            <a:lvl4pPr marL="2438339" lvl="3" indent="-423323" algn="l">
              <a:lnSpc>
                <a:spcPct val="95000"/>
              </a:lnSpc>
              <a:spcBef>
                <a:spcPts val="0"/>
              </a:spcBef>
              <a:spcAft>
                <a:spcPts val="0"/>
              </a:spcAft>
              <a:buSzPts val="1400"/>
              <a:buChar char="●"/>
              <a:defRPr sz="1133">
                <a:solidFill>
                  <a:schemeClr val="lt1"/>
                </a:solidFill>
              </a:defRPr>
            </a:lvl4pPr>
            <a:lvl5pPr marL="3047924" lvl="4" indent="-423323" algn="l">
              <a:lnSpc>
                <a:spcPct val="95000"/>
              </a:lnSpc>
              <a:spcBef>
                <a:spcPts val="0"/>
              </a:spcBef>
              <a:spcAft>
                <a:spcPts val="0"/>
              </a:spcAft>
              <a:buSzPts val="1400"/>
              <a:buChar char="○"/>
              <a:defRPr sz="1133">
                <a:solidFill>
                  <a:schemeClr val="lt1"/>
                </a:solidFill>
              </a:defRPr>
            </a:lvl5pPr>
            <a:lvl6pPr marL="3657509" lvl="5" indent="-423323" algn="l">
              <a:lnSpc>
                <a:spcPct val="95000"/>
              </a:lnSpc>
              <a:spcBef>
                <a:spcPts val="0"/>
              </a:spcBef>
              <a:spcAft>
                <a:spcPts val="0"/>
              </a:spcAft>
              <a:buSzPts val="1400"/>
              <a:buChar char="■"/>
              <a:defRPr sz="1133">
                <a:solidFill>
                  <a:schemeClr val="lt1"/>
                </a:solidFill>
              </a:defRPr>
            </a:lvl6pPr>
            <a:lvl7pPr marL="4267093" lvl="6" indent="-423323" algn="l">
              <a:lnSpc>
                <a:spcPct val="95000"/>
              </a:lnSpc>
              <a:spcBef>
                <a:spcPts val="0"/>
              </a:spcBef>
              <a:spcAft>
                <a:spcPts val="0"/>
              </a:spcAft>
              <a:buSzPts val="1400"/>
              <a:buChar char="●"/>
              <a:defRPr sz="1133">
                <a:solidFill>
                  <a:schemeClr val="lt1"/>
                </a:solidFill>
              </a:defRPr>
            </a:lvl7pPr>
            <a:lvl8pPr marL="4876678" lvl="7" indent="-423323" algn="l">
              <a:lnSpc>
                <a:spcPct val="95000"/>
              </a:lnSpc>
              <a:spcBef>
                <a:spcPts val="0"/>
              </a:spcBef>
              <a:spcAft>
                <a:spcPts val="0"/>
              </a:spcAft>
              <a:buSzPts val="1400"/>
              <a:buChar char="○"/>
              <a:defRPr sz="1133">
                <a:solidFill>
                  <a:schemeClr val="lt1"/>
                </a:solidFill>
              </a:defRPr>
            </a:lvl8pPr>
            <a:lvl9pPr marL="5486263" lvl="8" indent="-423323" algn="l">
              <a:lnSpc>
                <a:spcPct val="95000"/>
              </a:lnSpc>
              <a:spcBef>
                <a:spcPts val="0"/>
              </a:spcBef>
              <a:spcAft>
                <a:spcPts val="0"/>
              </a:spcAft>
              <a:buSzPts val="1400"/>
              <a:buChar char="■"/>
              <a:defRPr sz="1133">
                <a:solidFill>
                  <a:schemeClr val="lt1"/>
                </a:solidFill>
              </a:defRPr>
            </a:lvl9pPr>
          </a:lstStyle>
          <a:p>
            <a:pPr lvl="0"/>
            <a:r>
              <a:rPr lang="en-US"/>
              <a:t>Click to edit Master text styles</a:t>
            </a:r>
          </a:p>
        </p:txBody>
      </p:sp>
    </p:spTree>
    <p:extLst>
      <p:ext uri="{BB962C8B-B14F-4D97-AF65-F5344CB8AC3E}">
        <p14:creationId xmlns:p14="http://schemas.microsoft.com/office/powerpoint/2010/main" val="2236878088"/>
      </p:ext>
    </p:extLst>
  </p:cSld>
  <p:clrMapOvr>
    <a:masterClrMapping/>
  </p:clrMapOvr>
  <p:extLst>
    <p:ext uri="{DCECCB84-F9BA-43D5-87BE-67443E8EF086}">
      <p15:sldGuideLst xmlns:p15="http://schemas.microsoft.com/office/powerpoint/2012/main">
        <p15:guide id="1" pos="2880">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9"/>
        <p:cNvGrpSpPr/>
        <p:nvPr/>
      </p:nvGrpSpPr>
      <p:grpSpPr>
        <a:xfrm>
          <a:off x="0" y="0"/>
          <a:ext cx="0" cy="0"/>
          <a:chOff x="0" y="0"/>
          <a:chExt cx="0" cy="0"/>
        </a:xfrm>
      </p:grpSpPr>
      <p:sp>
        <p:nvSpPr>
          <p:cNvPr id="40" name="Google Shape;40;p21"/>
          <p:cNvSpPr txBox="1">
            <a:spLocks noGrp="1"/>
          </p:cNvSpPr>
          <p:nvPr>
            <p:ph type="body" idx="1"/>
          </p:nvPr>
        </p:nvSpPr>
        <p:spPr>
          <a:xfrm>
            <a:off x="0" y="5410833"/>
            <a:ext cx="7998400" cy="806800"/>
          </a:xfrm>
          <a:prstGeom prst="rect">
            <a:avLst/>
          </a:prstGeom>
          <a:noFill/>
          <a:ln>
            <a:noFill/>
          </a:ln>
        </p:spPr>
        <p:txBody>
          <a:bodyPr spcFirstLastPara="1" wrap="square" lIns="91425" tIns="91425" rIns="91425" bIns="91425" anchor="ctr" anchorCtr="0">
            <a:normAutofit/>
          </a:bodyPr>
          <a:lstStyle>
            <a:lvl1pPr marL="609585" lvl="0" indent="-304792" algn="l">
              <a:lnSpc>
                <a:spcPct val="100000"/>
              </a:lnSpc>
              <a:spcBef>
                <a:spcPts val="0"/>
              </a:spcBef>
              <a:spcAft>
                <a:spcPts val="0"/>
              </a:spcAft>
              <a:buSzPts val="1800"/>
              <a:buNone/>
              <a:defRPr/>
            </a:lvl1pPr>
          </a:lstStyle>
          <a:p>
            <a:pPr lvl="0"/>
            <a:r>
              <a:rPr lang="en-US"/>
              <a:t>Click to edit Master text styles</a:t>
            </a:r>
          </a:p>
        </p:txBody>
      </p:sp>
      <p:sp>
        <p:nvSpPr>
          <p:cNvPr id="41" name="Google Shape;41;p2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
        <p:nvSpPr>
          <p:cNvPr id="42" name="Google Shape;42;p21"/>
          <p:cNvSpPr>
            <a:spLocks noGrp="1"/>
          </p:cNvSpPr>
          <p:nvPr>
            <p:ph type="pic" idx="2"/>
          </p:nvPr>
        </p:nvSpPr>
        <p:spPr>
          <a:xfrm>
            <a:off x="3767" y="-19733"/>
            <a:ext cx="12192000" cy="5416800"/>
          </a:xfrm>
          <a:prstGeom prst="rect">
            <a:avLst/>
          </a:prstGeom>
          <a:noFill/>
          <a:ln>
            <a:noFill/>
          </a:ln>
        </p:spPr>
      </p:sp>
      <p:sp>
        <p:nvSpPr>
          <p:cNvPr id="43" name="Google Shape;43;p21"/>
          <p:cNvSpPr txBox="1">
            <a:spLocks noGrp="1"/>
          </p:cNvSpPr>
          <p:nvPr>
            <p:ph type="body" idx="3"/>
          </p:nvPr>
        </p:nvSpPr>
        <p:spPr>
          <a:xfrm>
            <a:off x="9942600" y="4858167"/>
            <a:ext cx="2085600" cy="269200"/>
          </a:xfrm>
          <a:prstGeom prst="rect">
            <a:avLst/>
          </a:prstGeom>
          <a:noFill/>
          <a:ln>
            <a:noFill/>
          </a:ln>
        </p:spPr>
        <p:txBody>
          <a:bodyPr spcFirstLastPara="1" wrap="square" lIns="91425" tIns="91425" rIns="91425" bIns="91425" anchor="t" anchorCtr="0">
            <a:noAutofit/>
          </a:bodyPr>
          <a:lstStyle>
            <a:lvl1pPr marL="609585" lvl="0" indent="-457189" algn="r">
              <a:lnSpc>
                <a:spcPct val="95000"/>
              </a:lnSpc>
              <a:spcBef>
                <a:spcPts val="0"/>
              </a:spcBef>
              <a:spcAft>
                <a:spcPts val="0"/>
              </a:spcAft>
              <a:buSzPts val="1800"/>
              <a:buChar char="●"/>
              <a:defRPr sz="1133">
                <a:solidFill>
                  <a:schemeClr val="lt1"/>
                </a:solidFill>
              </a:defRPr>
            </a:lvl1pPr>
          </a:lstStyle>
          <a:p>
            <a:pPr lvl="0"/>
            <a:r>
              <a:rPr lang="en-US"/>
              <a:t>Click to edit Master text styles</a:t>
            </a:r>
          </a:p>
        </p:txBody>
      </p:sp>
    </p:spTree>
    <p:extLst>
      <p:ext uri="{BB962C8B-B14F-4D97-AF65-F5344CB8AC3E}">
        <p14:creationId xmlns:p14="http://schemas.microsoft.com/office/powerpoint/2010/main" val="1802774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22"/>
          <p:cNvSpPr txBox="1">
            <a:spLocks noGrp="1"/>
          </p:cNvSpPr>
          <p:nvPr>
            <p:ph type="title" hasCustomPrompt="1"/>
          </p:nvPr>
        </p:nvSpPr>
        <p:spPr>
          <a:xfrm>
            <a:off x="415600" y="1474833"/>
            <a:ext cx="11360800" cy="26180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6000"/>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a:r>
              <a:t>xx%</a:t>
            </a:r>
          </a:p>
        </p:txBody>
      </p:sp>
      <p:sp>
        <p:nvSpPr>
          <p:cNvPr id="46" name="Google Shape;46;p22"/>
          <p:cNvSpPr txBox="1">
            <a:spLocks noGrp="1"/>
          </p:cNvSpPr>
          <p:nvPr>
            <p:ph type="body" idx="1"/>
          </p:nvPr>
        </p:nvSpPr>
        <p:spPr>
          <a:xfrm>
            <a:off x="415600" y="4202967"/>
            <a:ext cx="11360800" cy="1734400"/>
          </a:xfrm>
          <a:prstGeom prst="rect">
            <a:avLst/>
          </a:prstGeom>
          <a:noFill/>
          <a:ln>
            <a:noFill/>
          </a:ln>
        </p:spPr>
        <p:txBody>
          <a:bodyPr spcFirstLastPara="1" wrap="square" lIns="91425" tIns="91425" rIns="91425" bIns="91425" anchor="t" anchorCtr="0">
            <a:normAutofit/>
          </a:bodyPr>
          <a:lstStyle>
            <a:lvl1pPr marL="609585" lvl="0" indent="-457189" algn="ctr">
              <a:lnSpc>
                <a:spcPct val="115000"/>
              </a:lnSpc>
              <a:spcBef>
                <a:spcPts val="0"/>
              </a:spcBef>
              <a:spcAft>
                <a:spcPts val="0"/>
              </a:spcAft>
              <a:buSzPts val="1800"/>
              <a:buChar char="●"/>
              <a:defRPr/>
            </a:lvl1pPr>
            <a:lvl2pPr marL="1219170" lvl="1" indent="-423323" algn="ctr">
              <a:lnSpc>
                <a:spcPct val="115000"/>
              </a:lnSpc>
              <a:spcBef>
                <a:spcPts val="0"/>
              </a:spcBef>
              <a:spcAft>
                <a:spcPts val="0"/>
              </a:spcAft>
              <a:buSzPts val="1400"/>
              <a:buChar char="○"/>
              <a:defRPr/>
            </a:lvl2pPr>
            <a:lvl3pPr marL="1828754" lvl="2" indent="-423323" algn="ctr">
              <a:lnSpc>
                <a:spcPct val="115000"/>
              </a:lnSpc>
              <a:spcBef>
                <a:spcPts val="0"/>
              </a:spcBef>
              <a:spcAft>
                <a:spcPts val="0"/>
              </a:spcAft>
              <a:buSzPts val="1400"/>
              <a:buChar char="■"/>
              <a:defRPr/>
            </a:lvl3pPr>
            <a:lvl4pPr marL="2438339" lvl="3" indent="-423323" algn="ctr">
              <a:lnSpc>
                <a:spcPct val="115000"/>
              </a:lnSpc>
              <a:spcBef>
                <a:spcPts val="0"/>
              </a:spcBef>
              <a:spcAft>
                <a:spcPts val="0"/>
              </a:spcAft>
              <a:buSzPts val="1400"/>
              <a:buChar char="●"/>
              <a:defRPr/>
            </a:lvl4pPr>
            <a:lvl5pPr marL="3047924" lvl="4" indent="-423323" algn="ctr">
              <a:lnSpc>
                <a:spcPct val="115000"/>
              </a:lnSpc>
              <a:spcBef>
                <a:spcPts val="0"/>
              </a:spcBef>
              <a:spcAft>
                <a:spcPts val="0"/>
              </a:spcAft>
              <a:buSzPts val="1400"/>
              <a:buChar char="○"/>
              <a:defRPr/>
            </a:lvl5pPr>
            <a:lvl6pPr marL="3657509" lvl="5" indent="-423323" algn="ctr">
              <a:lnSpc>
                <a:spcPct val="115000"/>
              </a:lnSpc>
              <a:spcBef>
                <a:spcPts val="0"/>
              </a:spcBef>
              <a:spcAft>
                <a:spcPts val="0"/>
              </a:spcAft>
              <a:buSzPts val="1400"/>
              <a:buChar char="■"/>
              <a:defRPr/>
            </a:lvl6pPr>
            <a:lvl7pPr marL="4267093" lvl="6" indent="-423323" algn="ctr">
              <a:lnSpc>
                <a:spcPct val="115000"/>
              </a:lnSpc>
              <a:spcBef>
                <a:spcPts val="0"/>
              </a:spcBef>
              <a:spcAft>
                <a:spcPts val="0"/>
              </a:spcAft>
              <a:buSzPts val="1400"/>
              <a:buChar char="●"/>
              <a:defRPr/>
            </a:lvl7pPr>
            <a:lvl8pPr marL="4876678" lvl="7" indent="-423323" algn="ctr">
              <a:lnSpc>
                <a:spcPct val="115000"/>
              </a:lnSpc>
              <a:spcBef>
                <a:spcPts val="0"/>
              </a:spcBef>
              <a:spcAft>
                <a:spcPts val="0"/>
              </a:spcAft>
              <a:buSzPts val="1400"/>
              <a:buChar char="○"/>
              <a:defRPr/>
            </a:lvl8pPr>
            <a:lvl9pPr marL="5486263" lvl="8" indent="-423323" algn="ctr">
              <a:lnSpc>
                <a:spcPct val="115000"/>
              </a:lnSpc>
              <a:spcBef>
                <a:spcPts val="0"/>
              </a:spcBef>
              <a:spcAft>
                <a:spcPts val="0"/>
              </a:spcAft>
              <a:buSzPts val="1400"/>
              <a:buChar char="■"/>
              <a:defRPr/>
            </a:lvl9pPr>
          </a:lstStyle>
          <a:p>
            <a:pPr lvl="0"/>
            <a:r>
              <a:rPr lang="en-US"/>
              <a:t>Click to edit Master text styles</a:t>
            </a:r>
          </a:p>
        </p:txBody>
      </p:sp>
      <p:sp>
        <p:nvSpPr>
          <p:cNvPr id="47" name="Google Shape;47;p22"/>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Tree>
    <p:extLst>
      <p:ext uri="{BB962C8B-B14F-4D97-AF65-F5344CB8AC3E}">
        <p14:creationId xmlns:p14="http://schemas.microsoft.com/office/powerpoint/2010/main" val="55618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8"/>
        <p:cNvGrpSpPr/>
        <p:nvPr/>
      </p:nvGrpSpPr>
      <p:grpSpPr>
        <a:xfrm>
          <a:off x="0" y="0"/>
          <a:ext cx="0" cy="0"/>
          <a:chOff x="0" y="0"/>
          <a:chExt cx="0" cy="0"/>
        </a:xfrm>
      </p:grpSpPr>
      <p:pic>
        <p:nvPicPr>
          <p:cNvPr id="49" name="Google Shape;49;p23"/>
          <p:cNvPicPr preferRelativeResize="0"/>
          <p:nvPr/>
        </p:nvPicPr>
        <p:blipFill rotWithShape="1">
          <a:blip r:embed="rId2">
            <a:alphaModFix amt="6000"/>
          </a:blip>
          <a:srcRect/>
          <a:stretch/>
        </p:blipFill>
        <p:spPr>
          <a:xfrm>
            <a:off x="0" y="-538433"/>
            <a:ext cx="12113765" cy="8080032"/>
          </a:xfrm>
          <a:prstGeom prst="rect">
            <a:avLst/>
          </a:prstGeom>
          <a:noFill/>
          <a:ln>
            <a:noFill/>
          </a:ln>
        </p:spPr>
      </p:pic>
      <p:sp>
        <p:nvSpPr>
          <p:cNvPr id="50" name="Google Shape;50;p23"/>
          <p:cNvSpPr txBox="1">
            <a:spLocks noGrp="1"/>
          </p:cNvSpPr>
          <p:nvPr>
            <p:ph type="title"/>
          </p:nvPr>
        </p:nvSpPr>
        <p:spPr>
          <a:xfrm>
            <a:off x="653667" y="600200"/>
            <a:ext cx="8490400" cy="5454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6400"/>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a:r>
              <a:rPr lang="en-US"/>
              <a:t>Click to edit Master title style</a:t>
            </a:r>
            <a:endParaRPr/>
          </a:p>
        </p:txBody>
      </p:sp>
      <p:sp>
        <p:nvSpPr>
          <p:cNvPr id="51" name="Google Shape;51;p2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Tree>
    <p:extLst>
      <p:ext uri="{BB962C8B-B14F-4D97-AF65-F5344CB8AC3E}">
        <p14:creationId xmlns:p14="http://schemas.microsoft.com/office/powerpoint/2010/main" val="3998508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1">
  <p:cSld name="Main point 1">
    <p:spTree>
      <p:nvGrpSpPr>
        <p:cNvPr id="1" name="Shape 52"/>
        <p:cNvGrpSpPr/>
        <p:nvPr/>
      </p:nvGrpSpPr>
      <p:grpSpPr>
        <a:xfrm>
          <a:off x="0" y="0"/>
          <a:ext cx="0" cy="0"/>
          <a:chOff x="0" y="0"/>
          <a:chExt cx="0" cy="0"/>
        </a:xfrm>
      </p:grpSpPr>
      <p:sp>
        <p:nvSpPr>
          <p:cNvPr id="53" name="Google Shape;53;p24"/>
          <p:cNvSpPr>
            <a:spLocks noGrp="1"/>
          </p:cNvSpPr>
          <p:nvPr>
            <p:ph type="pic" idx="2"/>
          </p:nvPr>
        </p:nvSpPr>
        <p:spPr>
          <a:xfrm>
            <a:off x="-4400" y="-16567"/>
            <a:ext cx="12192000" cy="6858000"/>
          </a:xfrm>
          <a:prstGeom prst="rect">
            <a:avLst/>
          </a:prstGeom>
          <a:noFill/>
          <a:ln>
            <a:noFill/>
          </a:ln>
        </p:spPr>
      </p:sp>
      <p:sp>
        <p:nvSpPr>
          <p:cNvPr id="54" name="Google Shape;54;p24"/>
          <p:cNvSpPr txBox="1">
            <a:spLocks noGrp="1"/>
          </p:cNvSpPr>
          <p:nvPr>
            <p:ph type="title"/>
          </p:nvPr>
        </p:nvSpPr>
        <p:spPr>
          <a:xfrm>
            <a:off x="653667" y="600200"/>
            <a:ext cx="8490400" cy="5454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6400"/>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a:r>
              <a:rPr lang="en-US"/>
              <a:t>Click to edit Master title style</a:t>
            </a:r>
            <a:endParaRPr/>
          </a:p>
        </p:txBody>
      </p:sp>
      <p:sp>
        <p:nvSpPr>
          <p:cNvPr id="55" name="Google Shape;55;p24"/>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sp>
        <p:nvSpPr>
          <p:cNvPr id="56" name="Google Shape;56;p24"/>
          <p:cNvSpPr txBox="1">
            <a:spLocks noGrp="1"/>
          </p:cNvSpPr>
          <p:nvPr>
            <p:ph type="body" idx="1"/>
          </p:nvPr>
        </p:nvSpPr>
        <p:spPr>
          <a:xfrm>
            <a:off x="9723467" y="5785400"/>
            <a:ext cx="2085600" cy="269200"/>
          </a:xfrm>
          <a:prstGeom prst="rect">
            <a:avLst/>
          </a:prstGeom>
          <a:noFill/>
          <a:ln>
            <a:noFill/>
          </a:ln>
        </p:spPr>
        <p:txBody>
          <a:bodyPr spcFirstLastPara="1" wrap="square" lIns="91425" tIns="91425" rIns="91425" bIns="91425" anchor="t" anchorCtr="0">
            <a:noAutofit/>
          </a:bodyPr>
          <a:lstStyle>
            <a:lvl1pPr marL="609585" lvl="0" indent="-457189" algn="r">
              <a:lnSpc>
                <a:spcPct val="95000"/>
              </a:lnSpc>
              <a:spcBef>
                <a:spcPts val="0"/>
              </a:spcBef>
              <a:spcAft>
                <a:spcPts val="0"/>
              </a:spcAft>
              <a:buSzPts val="1800"/>
              <a:buChar char="●"/>
              <a:defRPr sz="1133">
                <a:solidFill>
                  <a:schemeClr val="lt1"/>
                </a:solidFill>
              </a:defRPr>
            </a:lvl1pPr>
            <a:lvl2pPr marL="1219170" lvl="1" indent="-423323" algn="l">
              <a:lnSpc>
                <a:spcPct val="95000"/>
              </a:lnSpc>
              <a:spcBef>
                <a:spcPts val="0"/>
              </a:spcBef>
              <a:spcAft>
                <a:spcPts val="0"/>
              </a:spcAft>
              <a:buSzPts val="1400"/>
              <a:buChar char="○"/>
              <a:defRPr sz="1133">
                <a:solidFill>
                  <a:schemeClr val="lt1"/>
                </a:solidFill>
              </a:defRPr>
            </a:lvl2pPr>
            <a:lvl3pPr marL="1828754" lvl="2" indent="-423323" algn="l">
              <a:lnSpc>
                <a:spcPct val="95000"/>
              </a:lnSpc>
              <a:spcBef>
                <a:spcPts val="0"/>
              </a:spcBef>
              <a:spcAft>
                <a:spcPts val="0"/>
              </a:spcAft>
              <a:buSzPts val="1400"/>
              <a:buChar char="■"/>
              <a:defRPr sz="1133">
                <a:solidFill>
                  <a:schemeClr val="lt1"/>
                </a:solidFill>
              </a:defRPr>
            </a:lvl3pPr>
            <a:lvl4pPr marL="2438339" lvl="3" indent="-423323" algn="l">
              <a:lnSpc>
                <a:spcPct val="95000"/>
              </a:lnSpc>
              <a:spcBef>
                <a:spcPts val="0"/>
              </a:spcBef>
              <a:spcAft>
                <a:spcPts val="0"/>
              </a:spcAft>
              <a:buSzPts val="1400"/>
              <a:buChar char="●"/>
              <a:defRPr sz="1133">
                <a:solidFill>
                  <a:schemeClr val="lt1"/>
                </a:solidFill>
              </a:defRPr>
            </a:lvl4pPr>
            <a:lvl5pPr marL="3047924" lvl="4" indent="-423323" algn="l">
              <a:lnSpc>
                <a:spcPct val="95000"/>
              </a:lnSpc>
              <a:spcBef>
                <a:spcPts val="0"/>
              </a:spcBef>
              <a:spcAft>
                <a:spcPts val="0"/>
              </a:spcAft>
              <a:buSzPts val="1400"/>
              <a:buChar char="○"/>
              <a:defRPr sz="1133">
                <a:solidFill>
                  <a:schemeClr val="lt1"/>
                </a:solidFill>
              </a:defRPr>
            </a:lvl5pPr>
            <a:lvl6pPr marL="3657509" lvl="5" indent="-423323" algn="l">
              <a:lnSpc>
                <a:spcPct val="95000"/>
              </a:lnSpc>
              <a:spcBef>
                <a:spcPts val="0"/>
              </a:spcBef>
              <a:spcAft>
                <a:spcPts val="0"/>
              </a:spcAft>
              <a:buSzPts val="1400"/>
              <a:buChar char="■"/>
              <a:defRPr sz="1133">
                <a:solidFill>
                  <a:schemeClr val="lt1"/>
                </a:solidFill>
              </a:defRPr>
            </a:lvl6pPr>
            <a:lvl7pPr marL="4267093" lvl="6" indent="-423323" algn="l">
              <a:lnSpc>
                <a:spcPct val="95000"/>
              </a:lnSpc>
              <a:spcBef>
                <a:spcPts val="0"/>
              </a:spcBef>
              <a:spcAft>
                <a:spcPts val="0"/>
              </a:spcAft>
              <a:buSzPts val="1400"/>
              <a:buChar char="●"/>
              <a:defRPr sz="1133">
                <a:solidFill>
                  <a:schemeClr val="lt1"/>
                </a:solidFill>
              </a:defRPr>
            </a:lvl7pPr>
            <a:lvl8pPr marL="4876678" lvl="7" indent="-423323" algn="l">
              <a:lnSpc>
                <a:spcPct val="95000"/>
              </a:lnSpc>
              <a:spcBef>
                <a:spcPts val="0"/>
              </a:spcBef>
              <a:spcAft>
                <a:spcPts val="0"/>
              </a:spcAft>
              <a:buSzPts val="1400"/>
              <a:buChar char="○"/>
              <a:defRPr sz="1133">
                <a:solidFill>
                  <a:schemeClr val="lt1"/>
                </a:solidFill>
              </a:defRPr>
            </a:lvl8pPr>
            <a:lvl9pPr marL="5486263" lvl="8" indent="-423323" algn="l">
              <a:lnSpc>
                <a:spcPct val="95000"/>
              </a:lnSpc>
              <a:spcBef>
                <a:spcPts val="0"/>
              </a:spcBef>
              <a:spcAft>
                <a:spcPts val="0"/>
              </a:spcAft>
              <a:buSzPts val="1400"/>
              <a:buChar char="■"/>
              <a:defRPr sz="1133">
                <a:solidFill>
                  <a:schemeClr val="lt1"/>
                </a:solidFill>
              </a:defRPr>
            </a:lvl9pPr>
          </a:lstStyle>
          <a:p>
            <a:pPr lvl="0"/>
            <a:r>
              <a:rPr lang="en-US"/>
              <a:t>Click to edit Master text styles</a:t>
            </a:r>
          </a:p>
        </p:txBody>
      </p:sp>
    </p:spTree>
    <p:extLst>
      <p:ext uri="{BB962C8B-B14F-4D97-AF65-F5344CB8AC3E}">
        <p14:creationId xmlns:p14="http://schemas.microsoft.com/office/powerpoint/2010/main" val="2324486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ustom Layout 1">
  <p:cSld name="Custom Layout 1">
    <p:spTree>
      <p:nvGrpSpPr>
        <p:cNvPr id="1" name="Shape 61"/>
        <p:cNvGrpSpPr/>
        <p:nvPr/>
      </p:nvGrpSpPr>
      <p:grpSpPr>
        <a:xfrm>
          <a:off x="0" y="0"/>
          <a:ext cx="0" cy="0"/>
          <a:chOff x="0" y="0"/>
          <a:chExt cx="0" cy="0"/>
        </a:xfrm>
      </p:grpSpPr>
      <p:sp>
        <p:nvSpPr>
          <p:cNvPr id="62" name="Google Shape;62;p28"/>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atin typeface="Montserrat Medium"/>
                <a:ea typeface="Montserrat Medium"/>
                <a:cs typeface="Montserrat Medium"/>
                <a:sym typeface="Montserrat Medium"/>
              </a:defRPr>
            </a:lvl2pPr>
            <a:lvl3pPr lvl="2" algn="l">
              <a:lnSpc>
                <a:spcPct val="100000"/>
              </a:lnSpc>
              <a:spcBef>
                <a:spcPts val="0"/>
              </a:spcBef>
              <a:spcAft>
                <a:spcPts val="0"/>
              </a:spcAft>
              <a:buSzPts val="2800"/>
              <a:buNone/>
              <a:defRPr>
                <a:latin typeface="Montserrat Medium"/>
                <a:ea typeface="Montserrat Medium"/>
                <a:cs typeface="Montserrat Medium"/>
                <a:sym typeface="Montserrat Medium"/>
              </a:defRPr>
            </a:lvl3pPr>
            <a:lvl4pPr lvl="3" algn="l">
              <a:lnSpc>
                <a:spcPct val="100000"/>
              </a:lnSpc>
              <a:spcBef>
                <a:spcPts val="0"/>
              </a:spcBef>
              <a:spcAft>
                <a:spcPts val="0"/>
              </a:spcAft>
              <a:buSzPts val="2800"/>
              <a:buNone/>
              <a:defRPr>
                <a:latin typeface="Montserrat Medium"/>
                <a:ea typeface="Montserrat Medium"/>
                <a:cs typeface="Montserrat Medium"/>
                <a:sym typeface="Montserrat Medium"/>
              </a:defRPr>
            </a:lvl4pPr>
            <a:lvl5pPr lvl="4" algn="l">
              <a:lnSpc>
                <a:spcPct val="100000"/>
              </a:lnSpc>
              <a:spcBef>
                <a:spcPts val="0"/>
              </a:spcBef>
              <a:spcAft>
                <a:spcPts val="0"/>
              </a:spcAft>
              <a:buSzPts val="2800"/>
              <a:buNone/>
              <a:defRPr>
                <a:latin typeface="Montserrat Medium"/>
                <a:ea typeface="Montserrat Medium"/>
                <a:cs typeface="Montserrat Medium"/>
                <a:sym typeface="Montserrat Medium"/>
              </a:defRPr>
            </a:lvl5pPr>
            <a:lvl6pPr lvl="5" algn="l">
              <a:lnSpc>
                <a:spcPct val="100000"/>
              </a:lnSpc>
              <a:spcBef>
                <a:spcPts val="0"/>
              </a:spcBef>
              <a:spcAft>
                <a:spcPts val="0"/>
              </a:spcAft>
              <a:buSzPts val="2800"/>
              <a:buNone/>
              <a:defRPr>
                <a:latin typeface="Montserrat Medium"/>
                <a:ea typeface="Montserrat Medium"/>
                <a:cs typeface="Montserrat Medium"/>
                <a:sym typeface="Montserrat Medium"/>
              </a:defRPr>
            </a:lvl6pPr>
            <a:lvl7pPr lvl="6" algn="l">
              <a:lnSpc>
                <a:spcPct val="100000"/>
              </a:lnSpc>
              <a:spcBef>
                <a:spcPts val="0"/>
              </a:spcBef>
              <a:spcAft>
                <a:spcPts val="0"/>
              </a:spcAft>
              <a:buSzPts val="2800"/>
              <a:buNone/>
              <a:defRPr>
                <a:latin typeface="Montserrat Medium"/>
                <a:ea typeface="Montserrat Medium"/>
                <a:cs typeface="Montserrat Medium"/>
                <a:sym typeface="Montserrat Medium"/>
              </a:defRPr>
            </a:lvl7pPr>
            <a:lvl8pPr lvl="7" algn="l">
              <a:lnSpc>
                <a:spcPct val="100000"/>
              </a:lnSpc>
              <a:spcBef>
                <a:spcPts val="0"/>
              </a:spcBef>
              <a:spcAft>
                <a:spcPts val="0"/>
              </a:spcAft>
              <a:buSzPts val="2800"/>
              <a:buNone/>
              <a:defRPr>
                <a:latin typeface="Montserrat Medium"/>
                <a:ea typeface="Montserrat Medium"/>
                <a:cs typeface="Montserrat Medium"/>
                <a:sym typeface="Montserrat Medium"/>
              </a:defRPr>
            </a:lvl8pPr>
            <a:lvl9pPr lvl="8" algn="l">
              <a:lnSpc>
                <a:spcPct val="100000"/>
              </a:lnSpc>
              <a:spcBef>
                <a:spcPts val="0"/>
              </a:spcBef>
              <a:spcAft>
                <a:spcPts val="0"/>
              </a:spcAft>
              <a:buSzPts val="2800"/>
              <a:buNone/>
              <a:defRPr>
                <a:latin typeface="Montserrat Medium"/>
                <a:ea typeface="Montserrat Medium"/>
                <a:cs typeface="Montserrat Medium"/>
                <a:sym typeface="Montserrat Medium"/>
              </a:defRPr>
            </a:lvl9pPr>
          </a:lstStyle>
          <a:p>
            <a:r>
              <a:rPr lang="en-US"/>
              <a:t>Click to edit Master title style</a:t>
            </a:r>
            <a:endParaRPr/>
          </a:p>
        </p:txBody>
      </p:sp>
      <p:graphicFrame>
        <p:nvGraphicFramePr>
          <p:cNvPr id="63" name="Google Shape;63;p28"/>
          <p:cNvGraphicFramePr/>
          <p:nvPr/>
        </p:nvGraphicFramePr>
        <p:xfrm>
          <a:off x="608533" y="1712500"/>
          <a:ext cx="4000000" cy="4000000"/>
        </p:xfrm>
        <a:graphic>
          <a:graphicData uri="http://schemas.openxmlformats.org/drawingml/2006/table">
            <a:tbl>
              <a:tblPr>
                <a:noFill/>
              </a:tblPr>
              <a:tblGrid>
                <a:gridCol w="2645733">
                  <a:extLst>
                    <a:ext uri="{9D8B030D-6E8A-4147-A177-3AD203B41FA5}">
                      <a16:colId xmlns:a16="http://schemas.microsoft.com/office/drawing/2014/main" val="20000"/>
                    </a:ext>
                  </a:extLst>
                </a:gridCol>
                <a:gridCol w="2645733">
                  <a:extLst>
                    <a:ext uri="{9D8B030D-6E8A-4147-A177-3AD203B41FA5}">
                      <a16:colId xmlns:a16="http://schemas.microsoft.com/office/drawing/2014/main" val="20001"/>
                    </a:ext>
                  </a:extLst>
                </a:gridCol>
                <a:gridCol w="2645733">
                  <a:extLst>
                    <a:ext uri="{9D8B030D-6E8A-4147-A177-3AD203B41FA5}">
                      <a16:colId xmlns:a16="http://schemas.microsoft.com/office/drawing/2014/main" val="20002"/>
                    </a:ext>
                  </a:extLst>
                </a:gridCol>
                <a:gridCol w="2645733">
                  <a:extLst>
                    <a:ext uri="{9D8B030D-6E8A-4147-A177-3AD203B41FA5}">
                      <a16:colId xmlns:a16="http://schemas.microsoft.com/office/drawing/2014/main" val="20003"/>
                    </a:ext>
                  </a:extLst>
                </a:gridCol>
              </a:tblGrid>
              <a:tr h="654567">
                <a:tc>
                  <a:txBody>
                    <a:bodyPr/>
                    <a:lstStyle/>
                    <a:p>
                      <a:pPr marL="0" marR="0" lvl="0" indent="0" algn="l" rtl="0">
                        <a:lnSpc>
                          <a:spcPct val="100000"/>
                        </a:lnSpc>
                        <a:spcBef>
                          <a:spcPts val="0"/>
                        </a:spcBef>
                        <a:spcAft>
                          <a:spcPts val="0"/>
                        </a:spcAft>
                        <a:buClr>
                          <a:srgbClr val="000000"/>
                        </a:buClr>
                        <a:buSzPts val="1400"/>
                        <a:buFont typeface="Arial"/>
                        <a:buNone/>
                      </a:pPr>
                      <a:r>
                        <a:rPr lang="en" sz="1900" u="none" strike="noStrike" cap="none">
                          <a:solidFill>
                            <a:srgbClr val="666666"/>
                          </a:solidFill>
                          <a:latin typeface="Montserrat Medium"/>
                          <a:ea typeface="Montserrat Medium"/>
                          <a:cs typeface="Montserrat Medium"/>
                          <a:sym typeface="Montserrat Medium"/>
                        </a:rPr>
                        <a:t>Example Text</a:t>
                      </a:r>
                      <a:endParaRPr sz="1900" u="none" strike="noStrike" cap="none">
                        <a:solidFill>
                          <a:srgbClr val="666666"/>
                        </a:solidFill>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654567">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654567">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654567">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r h="654567">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900" u="none" strike="noStrike" cap="none">
                        <a:latin typeface="Montserrat Medium"/>
                        <a:ea typeface="Montserrat Medium"/>
                        <a:cs typeface="Montserrat Medium"/>
                        <a:sym typeface="Montserrat Medium"/>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43894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2.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6">
            <a:alphaModFix/>
          </a:blip>
          <a:stretch>
            <a:fillRect/>
          </a:stretch>
        </a:blipFill>
        <a:effectLst/>
      </p:bgPr>
    </p:bg>
    <p:spTree>
      <p:nvGrpSpPr>
        <p:cNvPr id="1" name="Shape 5"/>
        <p:cNvGrpSpPr/>
        <p:nvPr/>
      </p:nvGrpSpPr>
      <p:grpSpPr>
        <a:xfrm>
          <a:off x="0" y="0"/>
          <a:ext cx="0" cy="0"/>
          <a:chOff x="0" y="0"/>
          <a:chExt cx="0" cy="0"/>
        </a:xfrm>
      </p:grpSpPr>
      <p:sp>
        <p:nvSpPr>
          <p:cNvPr id="6" name="Google Shape;6;p14"/>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lt1"/>
              </a:buClr>
              <a:buSzPts val="2800"/>
              <a:buFont typeface="Inria Sans"/>
              <a:buNone/>
              <a:defRPr sz="2800" b="0" i="0" u="none" strike="noStrike" cap="none">
                <a:solidFill>
                  <a:schemeClr val="lt1"/>
                </a:solidFill>
                <a:highlight>
                  <a:srgbClr val="BD1823"/>
                </a:highlight>
                <a:latin typeface="Inria Sans"/>
                <a:ea typeface="Inria Sans"/>
                <a:cs typeface="Inria Sans"/>
                <a:sym typeface="Inria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4"/>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Montserrat Medium"/>
              <a:buChar char="●"/>
              <a:defRPr sz="1800" b="0" i="0" u="none" strike="noStrike" cap="none">
                <a:solidFill>
                  <a:schemeClr val="dk2"/>
                </a:solidFill>
                <a:latin typeface="Montserrat Medium"/>
                <a:ea typeface="Montserrat Medium"/>
                <a:cs typeface="Montserrat Medium"/>
                <a:sym typeface="Montserrat Medium"/>
              </a:defRPr>
            </a:lvl1pPr>
            <a:lvl2pPr marL="914400" marR="0" lvl="1"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2pPr>
            <a:lvl3pPr marL="1371600" marR="0" lvl="2"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3pPr>
            <a:lvl4pPr marL="1828800" marR="0" lvl="3"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4pPr>
            <a:lvl5pPr marL="2286000" marR="0" lvl="4"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5pPr>
            <a:lvl6pPr marL="2743200" marR="0" lvl="5"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6pPr>
            <a:lvl7pPr marL="3200400" marR="0" lvl="6"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7pPr>
            <a:lvl8pPr marL="3657600" marR="0" lvl="7"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8pPr>
            <a:lvl9pPr marL="4114800" marR="0" lvl="8" indent="-317500" algn="l" rtl="0">
              <a:lnSpc>
                <a:spcPct val="115000"/>
              </a:lnSpc>
              <a:spcBef>
                <a:spcPts val="0"/>
              </a:spcBef>
              <a:spcAft>
                <a:spcPts val="0"/>
              </a:spcAft>
              <a:buClr>
                <a:schemeClr val="dk2"/>
              </a:buClr>
              <a:buSzPts val="1400"/>
              <a:buFont typeface="Montserrat Medium"/>
              <a:buChar char="■"/>
              <a:defRPr sz="1400" b="0" i="0" u="none" strike="noStrike" cap="none">
                <a:solidFill>
                  <a:schemeClr val="dk2"/>
                </a:solidFill>
                <a:latin typeface="Montserrat Medium"/>
                <a:ea typeface="Montserrat Medium"/>
                <a:cs typeface="Montserrat Medium"/>
                <a:sym typeface="Montserrat Medium"/>
              </a:defRPr>
            </a:lvl9pPr>
          </a:lstStyle>
          <a:p>
            <a:endParaRPr/>
          </a:p>
        </p:txBody>
      </p:sp>
      <p:sp>
        <p:nvSpPr>
          <p:cNvPr id="8" name="Google Shape;8;p14"/>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4DFF2C90-9229-437E-98E1-6091398DFEBE}" type="slidenum">
              <a:rPr lang="en-US" smtClean="0"/>
              <a:t>‹#›</a:t>
            </a:fld>
            <a:endParaRPr lang="en-US" dirty="0"/>
          </a:p>
        </p:txBody>
      </p:sp>
      <p:pic>
        <p:nvPicPr>
          <p:cNvPr id="9" name="Google Shape;9;p14"/>
          <p:cNvPicPr preferRelativeResize="0"/>
          <p:nvPr/>
        </p:nvPicPr>
        <p:blipFill rotWithShape="1">
          <a:blip r:embed="rId17">
            <a:alphaModFix/>
          </a:blip>
          <a:srcRect/>
          <a:stretch/>
        </p:blipFill>
        <p:spPr>
          <a:xfrm>
            <a:off x="166001" y="6130351"/>
            <a:ext cx="1678468" cy="699367"/>
          </a:xfrm>
          <a:prstGeom prst="rect">
            <a:avLst/>
          </a:prstGeom>
          <a:noFill/>
          <a:ln>
            <a:noFill/>
          </a:ln>
        </p:spPr>
      </p:pic>
    </p:spTree>
    <p:extLst>
      <p:ext uri="{BB962C8B-B14F-4D97-AF65-F5344CB8AC3E}">
        <p14:creationId xmlns:p14="http://schemas.microsoft.com/office/powerpoint/2010/main" val="3013073172"/>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6" r:id="rId4"/>
    <p:sldLayoutId id="2147483667" r:id="rId5"/>
    <p:sldLayoutId id="2147483668" r:id="rId6"/>
    <p:sldLayoutId id="2147483669" r:id="rId7"/>
    <p:sldLayoutId id="2147483670" r:id="rId8"/>
    <p:sldLayoutId id="2147483672" r:id="rId9"/>
    <p:sldLayoutId id="2147483673" r:id="rId10"/>
    <p:sldLayoutId id="2147483674" r:id="rId11"/>
    <p:sldLayoutId id="2147483687" r:id="rId12"/>
    <p:sldLayoutId id="2147483689" r:id="rId13"/>
    <p:sldLayoutId id="2147483690" r:id="rId14"/>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66"/>
        <p:cNvGrpSpPr/>
        <p:nvPr/>
      </p:nvGrpSpPr>
      <p:grpSpPr>
        <a:xfrm>
          <a:off x="0" y="0"/>
          <a:ext cx="0" cy="0"/>
          <a:chOff x="0" y="0"/>
          <a:chExt cx="0" cy="0"/>
        </a:xfrm>
      </p:grpSpPr>
      <p:sp>
        <p:nvSpPr>
          <p:cNvPr id="67" name="Google Shape;67;p26"/>
          <p:cNvSpPr txBox="1">
            <a:spLocks noGrp="1"/>
          </p:cNvSpPr>
          <p:nvPr>
            <p:ph type="body" idx="1"/>
          </p:nvPr>
        </p:nvSpPr>
        <p:spPr>
          <a:xfrm>
            <a:off x="1841667" y="2155293"/>
            <a:ext cx="9079600" cy="4149600"/>
          </a:xfrm>
          <a:prstGeom prst="rect">
            <a:avLst/>
          </a:prstGeom>
          <a:noFill/>
          <a:ln>
            <a:noFill/>
          </a:ln>
        </p:spPr>
        <p:txBody>
          <a:bodyPr spcFirstLastPara="1" wrap="square" lIns="91425" tIns="91425" rIns="91425" bIns="91425" anchor="t" anchorCtr="0">
            <a:noAutofit/>
          </a:bodyPr>
          <a:lstStyle>
            <a:lvl1pPr marL="457200" marR="0" lvl="0" indent="-381000" algn="l" rtl="0">
              <a:lnSpc>
                <a:spcPct val="100000"/>
              </a:lnSpc>
              <a:spcBef>
                <a:spcPts val="600"/>
              </a:spcBef>
              <a:spcAft>
                <a:spcPts val="0"/>
              </a:spcAft>
              <a:buClr>
                <a:schemeClr val="accent1"/>
              </a:buClr>
              <a:buSzPts val="2400"/>
              <a:buFont typeface="Quattrocento Sans"/>
              <a:buChar char="◉"/>
              <a:defRPr sz="2400" b="0" i="0" u="none" strike="noStrike" cap="none">
                <a:solidFill>
                  <a:schemeClr val="dk1"/>
                </a:solidFill>
                <a:latin typeface="Quattrocento Sans"/>
                <a:ea typeface="Quattrocento Sans"/>
                <a:cs typeface="Quattrocento Sans"/>
                <a:sym typeface="Quattrocento Sans"/>
              </a:defRPr>
            </a:lvl1pPr>
            <a:lvl2pPr marL="914400" marR="0" lvl="1" indent="-355600" algn="l" rtl="0">
              <a:lnSpc>
                <a:spcPct val="100000"/>
              </a:lnSpc>
              <a:spcBef>
                <a:spcPts val="0"/>
              </a:spcBef>
              <a:spcAft>
                <a:spcPts val="0"/>
              </a:spcAft>
              <a:buClr>
                <a:schemeClr val="accent1"/>
              </a:buClr>
              <a:buSzPts val="2000"/>
              <a:buFont typeface="Quattrocento Sans"/>
              <a:buChar char="○"/>
              <a:defRPr sz="2000" b="0" i="0" u="none" strike="noStrike" cap="none">
                <a:solidFill>
                  <a:schemeClr val="dk1"/>
                </a:solidFill>
                <a:latin typeface="Quattrocento Sans"/>
                <a:ea typeface="Quattrocento Sans"/>
                <a:cs typeface="Quattrocento Sans"/>
                <a:sym typeface="Quattrocento Sans"/>
              </a:defRPr>
            </a:lvl2pPr>
            <a:lvl3pPr marL="1371600" marR="0" lvl="2" indent="-355600" algn="l" rtl="0">
              <a:lnSpc>
                <a:spcPct val="100000"/>
              </a:lnSpc>
              <a:spcBef>
                <a:spcPts val="0"/>
              </a:spcBef>
              <a:spcAft>
                <a:spcPts val="0"/>
              </a:spcAft>
              <a:buClr>
                <a:schemeClr val="accent1"/>
              </a:buClr>
              <a:buSzPts val="2000"/>
              <a:buFont typeface="Quattrocento Sans"/>
              <a:buChar char="■"/>
              <a:defRPr sz="2000" b="0" i="0" u="none" strike="noStrike" cap="none">
                <a:solidFill>
                  <a:schemeClr val="dk1"/>
                </a:solidFill>
                <a:latin typeface="Quattrocento Sans"/>
                <a:ea typeface="Quattrocento Sans"/>
                <a:cs typeface="Quattrocento Sans"/>
                <a:sym typeface="Quattrocento Sans"/>
              </a:defRPr>
            </a:lvl3pPr>
            <a:lvl4pPr marL="1828800" marR="0" lvl="3" indent="-342900" algn="l" rtl="0">
              <a:lnSpc>
                <a:spcPct val="100000"/>
              </a:lnSpc>
              <a:spcBef>
                <a:spcPts val="0"/>
              </a:spcBef>
              <a:spcAft>
                <a:spcPts val="0"/>
              </a:spcAft>
              <a:buClr>
                <a:schemeClr val="accent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4pPr>
            <a:lvl5pPr marL="2286000" marR="0" lvl="4" indent="-342900" algn="l" rtl="0">
              <a:lnSpc>
                <a:spcPct val="100000"/>
              </a:lnSpc>
              <a:spcBef>
                <a:spcPts val="0"/>
              </a:spcBef>
              <a:spcAft>
                <a:spcPts val="0"/>
              </a:spcAft>
              <a:buClr>
                <a:schemeClr val="dk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5pPr>
            <a:lvl6pPr marL="2743200" marR="0" lvl="5" indent="-342900" algn="l" rtl="0">
              <a:lnSpc>
                <a:spcPct val="100000"/>
              </a:lnSpc>
              <a:spcBef>
                <a:spcPts val="0"/>
              </a:spcBef>
              <a:spcAft>
                <a:spcPts val="0"/>
              </a:spcAft>
              <a:buClr>
                <a:schemeClr val="dk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6pPr>
            <a:lvl7pPr marL="3200400" marR="0" lvl="6" indent="-342900" algn="l" rtl="0">
              <a:lnSpc>
                <a:spcPct val="100000"/>
              </a:lnSpc>
              <a:spcBef>
                <a:spcPts val="0"/>
              </a:spcBef>
              <a:spcAft>
                <a:spcPts val="0"/>
              </a:spcAft>
              <a:buClr>
                <a:schemeClr val="dk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7pPr>
            <a:lvl8pPr marL="3657600" marR="0" lvl="7" indent="-342900" algn="l" rtl="0">
              <a:lnSpc>
                <a:spcPct val="100000"/>
              </a:lnSpc>
              <a:spcBef>
                <a:spcPts val="0"/>
              </a:spcBef>
              <a:spcAft>
                <a:spcPts val="0"/>
              </a:spcAft>
              <a:buClr>
                <a:schemeClr val="dk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8pPr>
            <a:lvl9pPr marL="4114800" marR="0" lvl="8" indent="-342900" algn="l" rtl="0">
              <a:lnSpc>
                <a:spcPct val="100000"/>
              </a:lnSpc>
              <a:spcBef>
                <a:spcPts val="0"/>
              </a:spcBef>
              <a:spcAft>
                <a:spcPts val="0"/>
              </a:spcAft>
              <a:buClr>
                <a:schemeClr val="dk1"/>
              </a:buClr>
              <a:buSzPts val="1800"/>
              <a:buFont typeface="Quattrocento Sans"/>
              <a:buChar char="■"/>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68" name="Google Shape;68;p26"/>
          <p:cNvSpPr txBox="1">
            <a:spLocks noGrp="1"/>
          </p:cNvSpPr>
          <p:nvPr>
            <p:ph type="title"/>
          </p:nvPr>
        </p:nvSpPr>
        <p:spPr>
          <a:xfrm>
            <a:off x="1841667" y="1195399"/>
            <a:ext cx="9079600" cy="5808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1pPr>
            <a:lvl2pPr marR="0" lvl="1"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2pPr>
            <a:lvl3pPr marR="0" lvl="2"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3pPr>
            <a:lvl4pPr marR="0" lvl="3"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4pPr>
            <a:lvl5pPr marR="0" lvl="4"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5pPr>
            <a:lvl6pPr marR="0" lvl="5"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6pPr>
            <a:lvl7pPr marR="0" lvl="6"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7pPr>
            <a:lvl8pPr marR="0" lvl="7"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8pPr>
            <a:lvl9pPr marR="0" lvl="8" algn="l" rtl="0">
              <a:lnSpc>
                <a:spcPct val="100000"/>
              </a:lnSpc>
              <a:spcBef>
                <a:spcPts val="0"/>
              </a:spcBef>
              <a:spcAft>
                <a:spcPts val="0"/>
              </a:spcAft>
              <a:buClr>
                <a:schemeClr val="dk1"/>
              </a:buClr>
              <a:buSzPts val="2000"/>
              <a:buFont typeface="Lora"/>
              <a:buNone/>
              <a:defRPr sz="2000" b="1" i="0" u="none" strike="noStrike" cap="none">
                <a:solidFill>
                  <a:schemeClr val="dk1"/>
                </a:solidFill>
                <a:latin typeface="Lora"/>
                <a:ea typeface="Lora"/>
                <a:cs typeface="Lora"/>
                <a:sym typeface="Lora"/>
              </a:defRPr>
            </a:lvl9pPr>
          </a:lstStyle>
          <a:p>
            <a:endParaRPr/>
          </a:p>
        </p:txBody>
      </p:sp>
      <p:sp>
        <p:nvSpPr>
          <p:cNvPr id="69" name="Google Shape;69;p26"/>
          <p:cNvSpPr txBox="1">
            <a:spLocks noGrp="1"/>
          </p:cNvSpPr>
          <p:nvPr>
            <p:ph type="sldNum" idx="12"/>
          </p:nvPr>
        </p:nvSpPr>
        <p:spPr>
          <a:xfrm>
            <a:off x="11390969" y="6333135"/>
            <a:ext cx="731600" cy="524800"/>
          </a:xfrm>
          <a:prstGeom prst="rect">
            <a:avLst/>
          </a:prstGeom>
          <a:noFill/>
          <a:ln>
            <a:noFill/>
          </a:ln>
        </p:spPr>
        <p:txBody>
          <a:bodyPr spcFirstLastPara="1" wrap="square" lIns="91425" tIns="91425" rIns="91425" bIns="91425" anchor="t" anchorCtr="0">
            <a:noAutofit/>
          </a:bodyPr>
          <a:lstStyle>
            <a:lvl1pPr marL="0" marR="0" lvl="0"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1pPr>
            <a:lvl2pPr marL="0" marR="0" lvl="1"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2pPr>
            <a:lvl3pPr marL="0" marR="0" lvl="2"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3pPr>
            <a:lvl4pPr marL="0" marR="0" lvl="3"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4pPr>
            <a:lvl5pPr marL="0" marR="0" lvl="4"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5pPr>
            <a:lvl6pPr marL="0" marR="0" lvl="5"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6pPr>
            <a:lvl7pPr marL="0" marR="0" lvl="6"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7pPr>
            <a:lvl8pPr marL="0" marR="0" lvl="7"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8pPr>
            <a:lvl9pPr marL="0" marR="0" lvl="8" indent="0" algn="r" rtl="0">
              <a:lnSpc>
                <a:spcPct val="100000"/>
              </a:lnSpc>
              <a:spcBef>
                <a:spcPts val="0"/>
              </a:spcBef>
              <a:spcAft>
                <a:spcPts val="0"/>
              </a:spcAft>
              <a:buClr>
                <a:srgbClr val="000000"/>
              </a:buClr>
              <a:buSzPts val="1000"/>
              <a:buFont typeface="Arial"/>
              <a:buNone/>
              <a:defRPr sz="1333" b="0" i="0" u="none" strike="noStrike" cap="none">
                <a:solidFill>
                  <a:srgbClr val="1D1D1B"/>
                </a:solidFill>
                <a:latin typeface="Lora"/>
                <a:ea typeface="Lora"/>
                <a:cs typeface="Lora"/>
                <a:sym typeface="Lora"/>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7337417"/>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Lst>
  <p:transition>
    <p:fade thruBlk="1"/>
  </p:transition>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72.xml"/><Relationship Id="rId1" Type="http://schemas.openxmlformats.org/officeDocument/2006/relationships/slideLayout" Target="../slideLayouts/slideLayout12.xml"/><Relationship Id="rId6" Type="http://schemas.openxmlformats.org/officeDocument/2006/relationships/image" Target="../media/image126.jpeg"/><Relationship Id="rId5" Type="http://schemas.openxmlformats.org/officeDocument/2006/relationships/image" Target="../media/image125.png"/><Relationship Id="rId4" Type="http://schemas.openxmlformats.org/officeDocument/2006/relationships/image" Target="../media/image124.jpeg"/></Relationships>
</file>

<file path=ppt/slides/_rels/slide12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10.xml"/><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10.xml"/><Relationship Id="rId4" Type="http://schemas.openxmlformats.org/officeDocument/2006/relationships/image" Target="../media/image67.png"/></Relationships>
</file>

<file path=ppt/slides/_rels/slide6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4" name="PlaceHolder 1">
            <a:extLst>
              <a:ext uri="{FF2B5EF4-FFF2-40B4-BE49-F238E27FC236}">
                <a16:creationId xmlns:a16="http://schemas.microsoft.com/office/drawing/2014/main" id="{BD3DC951-60AE-F00A-D183-63CD189DA8F8}"/>
              </a:ext>
            </a:extLst>
          </p:cNvPr>
          <p:cNvSpPr txBox="1">
            <a:spLocks/>
          </p:cNvSpPr>
          <p:nvPr/>
        </p:nvSpPr>
        <p:spPr>
          <a:xfrm>
            <a:off x="416640" y="2469880"/>
            <a:ext cx="11358720" cy="1213200"/>
          </a:xfrm>
          <a:prstGeom prst="rect">
            <a:avLst/>
          </a:prstGeom>
          <a:noFill/>
          <a:ln w="0">
            <a:noFill/>
          </a:ln>
        </p:spPr>
        <p:txBody>
          <a:bodyPr spcFirstLastPara="1" wrap="square" lIns="122040" tIns="122040" rIns="122040" bIns="122040"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lt1"/>
              </a:buClr>
              <a:buSzPts val="3600"/>
              <a:buFont typeface="Inria Sans"/>
              <a:buNone/>
              <a:defRPr sz="4800" b="0" i="0" u="none" strike="noStrike" cap="none">
                <a:solidFill>
                  <a:schemeClr val="lt1"/>
                </a:solidFill>
                <a:highlight>
                  <a:srgbClr val="BD1823"/>
                </a:highlight>
                <a:latin typeface="Inria Sans"/>
                <a:ea typeface="Inria Sans"/>
                <a:cs typeface="Inria Sans"/>
                <a:sym typeface="Inria Sans"/>
              </a:defRPr>
            </a:lvl1pPr>
            <a:lvl2pPr marR="0" lvl="1"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3600"/>
              <a:buFont typeface="Arial"/>
              <a:buNone/>
              <a:defRPr sz="4800" b="0" i="0" u="none" strike="noStrike" cap="none">
                <a:solidFill>
                  <a:schemeClr val="dk1"/>
                </a:solidFill>
                <a:latin typeface="Arial"/>
                <a:ea typeface="Arial"/>
                <a:cs typeface="Arial"/>
                <a:sym typeface="Arial"/>
              </a:defRPr>
            </a:lvl9pPr>
          </a:lstStyle>
          <a:p>
            <a:pPr>
              <a:tabLst>
                <a:tab pos="0" algn="l"/>
              </a:tabLst>
            </a:pPr>
            <a:r>
              <a:rPr lang="ru-RU" sz="4400" spc="-1" dirty="0">
                <a:solidFill>
                  <a:schemeClr val="bg1"/>
                </a:solidFill>
                <a:latin typeface="Montserrat Medium" panose="00000600000000000000" pitchFamily="2" charset="0"/>
              </a:rPr>
              <a:t>СЕРЕДНІЙ РІВЕНЬ ДОПОМОГИ ПРИ ТРАВМАХ</a:t>
            </a:r>
          </a:p>
        </p:txBody>
      </p:sp>
      <p:sp>
        <p:nvSpPr>
          <p:cNvPr id="6" name="TextBox 5">
            <a:extLst>
              <a:ext uri="{FF2B5EF4-FFF2-40B4-BE49-F238E27FC236}">
                <a16:creationId xmlns:a16="http://schemas.microsoft.com/office/drawing/2014/main" id="{F6AB4114-AAAE-A9CD-EA85-243DC830C490}"/>
              </a:ext>
            </a:extLst>
          </p:cNvPr>
          <p:cNvSpPr txBox="1"/>
          <p:nvPr/>
        </p:nvSpPr>
        <p:spPr>
          <a:xfrm>
            <a:off x="1247878" y="3873500"/>
            <a:ext cx="9696244" cy="861774"/>
          </a:xfrm>
          <a:prstGeom prst="rect">
            <a:avLst/>
          </a:prstGeom>
          <a:noFill/>
        </p:spPr>
        <p:txBody>
          <a:bodyPr wrap="none" rtlCol="0">
            <a:spAutoFit/>
          </a:bodyPr>
          <a:lstStyle/>
          <a:p>
            <a:r>
              <a:rPr lang="en-US" sz="3600" spc="-1" dirty="0">
                <a:solidFill>
                  <a:schemeClr val="dk2"/>
                </a:solidFill>
                <a:latin typeface="Montserrat Medium" panose="00000600000000000000" pitchFamily="2" charset="0"/>
                <a:ea typeface="Montserrat Medium"/>
              </a:rPr>
              <a:t>INTERMEDIATE TRAUMA MANAGEMENT</a:t>
            </a:r>
            <a:endParaRPr lang="en-GB" sz="3600" spc="-1" dirty="0">
              <a:solidFill>
                <a:srgbClr val="000000"/>
              </a:solidFill>
              <a:latin typeface="Montserrat Medium" panose="00000600000000000000" pitchFamily="2" charset="0"/>
            </a:endParaRPr>
          </a:p>
          <a:p>
            <a:endParaRPr lang="fr-FR" dirty="0"/>
          </a:p>
        </p:txBody>
      </p:sp>
    </p:spTree>
    <p:extLst>
      <p:ext uri="{BB962C8B-B14F-4D97-AF65-F5344CB8AC3E}">
        <p14:creationId xmlns:p14="http://schemas.microsoft.com/office/powerpoint/2010/main" val="4099732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9ACFAC6-251B-545D-B6AB-BDECD63B2E32}"/>
              </a:ext>
            </a:extLst>
          </p:cNvPr>
          <p:cNvPicPr>
            <a:picLocks noChangeAspect="1"/>
          </p:cNvPicPr>
          <p:nvPr/>
        </p:nvPicPr>
        <p:blipFill>
          <a:blip r:embed="rId3"/>
          <a:stretch>
            <a:fillRect/>
          </a:stretch>
        </p:blipFill>
        <p:spPr>
          <a:xfrm>
            <a:off x="516000" y="472937"/>
            <a:ext cx="11160000" cy="5481440"/>
          </a:xfrm>
          <a:prstGeom prst="rect">
            <a:avLst/>
          </a:prstGeom>
        </p:spPr>
      </p:pic>
    </p:spTree>
    <p:extLst>
      <p:ext uri="{BB962C8B-B14F-4D97-AF65-F5344CB8AC3E}">
        <p14:creationId xmlns:p14="http://schemas.microsoft.com/office/powerpoint/2010/main" val="385283025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5" name="Picture 4">
            <a:extLst>
              <a:ext uri="{FF2B5EF4-FFF2-40B4-BE49-F238E27FC236}">
                <a16:creationId xmlns:a16="http://schemas.microsoft.com/office/drawing/2014/main" id="{AAC49C62-875A-CFFB-AA06-33FCC7E98541}"/>
              </a:ext>
            </a:extLst>
          </p:cNvPr>
          <p:cNvPicPr>
            <a:picLocks noChangeAspect="1"/>
          </p:cNvPicPr>
          <p:nvPr/>
        </p:nvPicPr>
        <p:blipFill>
          <a:blip r:embed="rId2"/>
          <a:stretch>
            <a:fillRect/>
          </a:stretch>
        </p:blipFill>
        <p:spPr>
          <a:xfrm>
            <a:off x="415600" y="192847"/>
            <a:ext cx="11160000" cy="5901205"/>
          </a:xfrm>
          <a:prstGeom prst="rect">
            <a:avLst/>
          </a:prstGeom>
        </p:spPr>
      </p:pic>
    </p:spTree>
    <p:extLst>
      <p:ext uri="{BB962C8B-B14F-4D97-AF65-F5344CB8AC3E}">
        <p14:creationId xmlns:p14="http://schemas.microsoft.com/office/powerpoint/2010/main" val="27619513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6" name="Immagine 5">
            <a:extLst>
              <a:ext uri="{FF2B5EF4-FFF2-40B4-BE49-F238E27FC236}">
                <a16:creationId xmlns:a16="http://schemas.microsoft.com/office/drawing/2014/main" id="{CD8A5AF3-4BDB-3BDE-C27A-F4CBC1EB541A}"/>
              </a:ext>
            </a:extLst>
          </p:cNvPr>
          <p:cNvPicPr>
            <a:picLocks noChangeAspect="1"/>
          </p:cNvPicPr>
          <p:nvPr/>
        </p:nvPicPr>
        <p:blipFill>
          <a:blip r:embed="rId2"/>
          <a:stretch>
            <a:fillRect/>
          </a:stretch>
        </p:blipFill>
        <p:spPr>
          <a:xfrm>
            <a:off x="536289" y="355442"/>
            <a:ext cx="11119421" cy="5681291"/>
          </a:xfrm>
          <a:prstGeom prst="rect">
            <a:avLst/>
          </a:prstGeom>
        </p:spPr>
      </p:pic>
    </p:spTree>
    <p:extLst>
      <p:ext uri="{BB962C8B-B14F-4D97-AF65-F5344CB8AC3E}">
        <p14:creationId xmlns:p14="http://schemas.microsoft.com/office/powerpoint/2010/main" val="106184540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CD497404-44DA-8FE4-7810-A116DDB94EAB}"/>
              </a:ext>
            </a:extLst>
          </p:cNvPr>
          <p:cNvPicPr>
            <a:picLocks noChangeAspect="1"/>
          </p:cNvPicPr>
          <p:nvPr/>
        </p:nvPicPr>
        <p:blipFill>
          <a:blip r:embed="rId2"/>
          <a:stretch>
            <a:fillRect/>
          </a:stretch>
        </p:blipFill>
        <p:spPr>
          <a:xfrm>
            <a:off x="568041" y="380843"/>
            <a:ext cx="11055918" cy="5588157"/>
          </a:xfrm>
          <a:prstGeom prst="rect">
            <a:avLst/>
          </a:prstGeom>
        </p:spPr>
      </p:pic>
    </p:spTree>
    <p:extLst>
      <p:ext uri="{BB962C8B-B14F-4D97-AF65-F5344CB8AC3E}">
        <p14:creationId xmlns:p14="http://schemas.microsoft.com/office/powerpoint/2010/main" val="255508631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2DB2F21F-7AAC-A308-BC6C-A9B9AFB7F6A8}"/>
              </a:ext>
            </a:extLst>
          </p:cNvPr>
          <p:cNvPicPr>
            <a:picLocks noChangeAspect="1"/>
          </p:cNvPicPr>
          <p:nvPr/>
        </p:nvPicPr>
        <p:blipFill>
          <a:blip r:embed="rId2"/>
          <a:stretch>
            <a:fillRect/>
          </a:stretch>
        </p:blipFill>
        <p:spPr>
          <a:xfrm>
            <a:off x="545815" y="361792"/>
            <a:ext cx="11100370" cy="5564875"/>
          </a:xfrm>
          <a:prstGeom prst="rect">
            <a:avLst/>
          </a:prstGeom>
        </p:spPr>
      </p:pic>
    </p:spTree>
    <p:extLst>
      <p:ext uri="{BB962C8B-B14F-4D97-AF65-F5344CB8AC3E}">
        <p14:creationId xmlns:p14="http://schemas.microsoft.com/office/powerpoint/2010/main" val="390037079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C7FF845E-BF0E-5E65-F9A1-34DB67982D7A}"/>
              </a:ext>
            </a:extLst>
          </p:cNvPr>
          <p:cNvPicPr>
            <a:picLocks noChangeAspect="1"/>
          </p:cNvPicPr>
          <p:nvPr/>
        </p:nvPicPr>
        <p:blipFill>
          <a:blip r:embed="rId2"/>
          <a:stretch>
            <a:fillRect/>
          </a:stretch>
        </p:blipFill>
        <p:spPr>
          <a:xfrm>
            <a:off x="516000" y="412592"/>
            <a:ext cx="11160000" cy="5386348"/>
          </a:xfrm>
          <a:prstGeom prst="rect">
            <a:avLst/>
          </a:prstGeom>
        </p:spPr>
      </p:pic>
    </p:spTree>
    <p:extLst>
      <p:ext uri="{BB962C8B-B14F-4D97-AF65-F5344CB8AC3E}">
        <p14:creationId xmlns:p14="http://schemas.microsoft.com/office/powerpoint/2010/main" val="154664596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181BC868-8D53-7B71-BF89-246EFB800956}"/>
              </a:ext>
            </a:extLst>
          </p:cNvPr>
          <p:cNvPicPr>
            <a:picLocks noChangeAspect="1"/>
          </p:cNvPicPr>
          <p:nvPr/>
        </p:nvPicPr>
        <p:blipFill>
          <a:blip r:embed="rId2"/>
          <a:stretch>
            <a:fillRect/>
          </a:stretch>
        </p:blipFill>
        <p:spPr>
          <a:xfrm>
            <a:off x="488662" y="298289"/>
            <a:ext cx="11214676" cy="5755378"/>
          </a:xfrm>
          <a:prstGeom prst="rect">
            <a:avLst/>
          </a:prstGeom>
        </p:spPr>
      </p:pic>
    </p:spTree>
    <p:extLst>
      <p:ext uri="{BB962C8B-B14F-4D97-AF65-F5344CB8AC3E}">
        <p14:creationId xmlns:p14="http://schemas.microsoft.com/office/powerpoint/2010/main" val="72632490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7246AB22-D869-5C8C-5ECE-653E5A8B79B3}"/>
              </a:ext>
            </a:extLst>
          </p:cNvPr>
          <p:cNvPicPr>
            <a:picLocks noChangeAspect="1"/>
          </p:cNvPicPr>
          <p:nvPr/>
        </p:nvPicPr>
        <p:blipFill>
          <a:blip r:embed="rId2"/>
          <a:stretch>
            <a:fillRect/>
          </a:stretch>
        </p:blipFill>
        <p:spPr>
          <a:xfrm>
            <a:off x="507713" y="304800"/>
            <a:ext cx="11176574" cy="5571068"/>
          </a:xfrm>
          <a:prstGeom prst="rect">
            <a:avLst/>
          </a:prstGeom>
        </p:spPr>
      </p:pic>
    </p:spTree>
    <p:extLst>
      <p:ext uri="{BB962C8B-B14F-4D97-AF65-F5344CB8AC3E}">
        <p14:creationId xmlns:p14="http://schemas.microsoft.com/office/powerpoint/2010/main" val="298917093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FEE60BDA-78C3-8F6D-0DF4-808CFB4E9596}"/>
              </a:ext>
            </a:extLst>
          </p:cNvPr>
          <p:cNvPicPr>
            <a:picLocks noChangeAspect="1"/>
          </p:cNvPicPr>
          <p:nvPr/>
        </p:nvPicPr>
        <p:blipFill>
          <a:blip r:embed="rId2"/>
          <a:stretch>
            <a:fillRect/>
          </a:stretch>
        </p:blipFill>
        <p:spPr>
          <a:xfrm>
            <a:off x="545815" y="399894"/>
            <a:ext cx="11100370" cy="5501373"/>
          </a:xfrm>
          <a:prstGeom prst="rect">
            <a:avLst/>
          </a:prstGeom>
        </p:spPr>
      </p:pic>
    </p:spTree>
    <p:extLst>
      <p:ext uri="{BB962C8B-B14F-4D97-AF65-F5344CB8AC3E}">
        <p14:creationId xmlns:p14="http://schemas.microsoft.com/office/powerpoint/2010/main" val="79089288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9AC7ACE1-FC1F-25F3-8AED-EE19C305DC77}"/>
              </a:ext>
            </a:extLst>
          </p:cNvPr>
          <p:cNvPicPr>
            <a:picLocks noChangeAspect="1"/>
          </p:cNvPicPr>
          <p:nvPr/>
        </p:nvPicPr>
        <p:blipFill>
          <a:blip r:embed="rId2"/>
          <a:stretch>
            <a:fillRect/>
          </a:stretch>
        </p:blipFill>
        <p:spPr>
          <a:xfrm>
            <a:off x="415633" y="333216"/>
            <a:ext cx="11360734" cy="5593451"/>
          </a:xfrm>
          <a:prstGeom prst="rect">
            <a:avLst/>
          </a:prstGeom>
        </p:spPr>
      </p:pic>
    </p:spTree>
    <p:extLst>
      <p:ext uri="{BB962C8B-B14F-4D97-AF65-F5344CB8AC3E}">
        <p14:creationId xmlns:p14="http://schemas.microsoft.com/office/powerpoint/2010/main" val="113781944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3AEB1A86-DF36-6677-3ACD-8114FCCC94A2}"/>
              </a:ext>
            </a:extLst>
          </p:cNvPr>
          <p:cNvPicPr>
            <a:picLocks noChangeAspect="1"/>
          </p:cNvPicPr>
          <p:nvPr/>
        </p:nvPicPr>
        <p:blipFill>
          <a:blip r:embed="rId2"/>
          <a:stretch>
            <a:fillRect/>
          </a:stretch>
        </p:blipFill>
        <p:spPr>
          <a:xfrm>
            <a:off x="552165" y="349092"/>
            <a:ext cx="11087670" cy="5636842"/>
          </a:xfrm>
          <a:prstGeom prst="rect">
            <a:avLst/>
          </a:prstGeom>
        </p:spPr>
      </p:pic>
    </p:spTree>
    <p:extLst>
      <p:ext uri="{BB962C8B-B14F-4D97-AF65-F5344CB8AC3E}">
        <p14:creationId xmlns:p14="http://schemas.microsoft.com/office/powerpoint/2010/main" val="2671453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CFC07F-1532-4694-23C8-36E2713EA2D2}"/>
              </a:ext>
            </a:extLst>
          </p:cNvPr>
          <p:cNvPicPr>
            <a:picLocks noChangeAspect="1"/>
          </p:cNvPicPr>
          <p:nvPr/>
        </p:nvPicPr>
        <p:blipFill>
          <a:blip r:embed="rId2"/>
          <a:stretch>
            <a:fillRect/>
          </a:stretch>
        </p:blipFill>
        <p:spPr>
          <a:xfrm>
            <a:off x="516000" y="322054"/>
            <a:ext cx="11160000" cy="5664662"/>
          </a:xfrm>
          <a:prstGeom prst="rect">
            <a:avLst/>
          </a:prstGeom>
        </p:spPr>
      </p:pic>
    </p:spTree>
    <p:extLst>
      <p:ext uri="{BB962C8B-B14F-4D97-AF65-F5344CB8AC3E}">
        <p14:creationId xmlns:p14="http://schemas.microsoft.com/office/powerpoint/2010/main" val="104631600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BBF3789-8DE8-EE57-3CA1-D8B192FC558D}"/>
              </a:ext>
            </a:extLst>
          </p:cNvPr>
          <p:cNvPicPr>
            <a:picLocks noChangeAspect="1"/>
          </p:cNvPicPr>
          <p:nvPr/>
        </p:nvPicPr>
        <p:blipFill>
          <a:blip r:embed="rId2"/>
          <a:stretch>
            <a:fillRect/>
          </a:stretch>
        </p:blipFill>
        <p:spPr>
          <a:xfrm>
            <a:off x="555340" y="409420"/>
            <a:ext cx="11081319" cy="5576513"/>
          </a:xfrm>
          <a:prstGeom prst="rect">
            <a:avLst/>
          </a:prstGeom>
        </p:spPr>
      </p:pic>
    </p:spTree>
    <p:extLst>
      <p:ext uri="{BB962C8B-B14F-4D97-AF65-F5344CB8AC3E}">
        <p14:creationId xmlns:p14="http://schemas.microsoft.com/office/powerpoint/2010/main" val="29060412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6" name="Immagine 5">
            <a:extLst>
              <a:ext uri="{FF2B5EF4-FFF2-40B4-BE49-F238E27FC236}">
                <a16:creationId xmlns:a16="http://schemas.microsoft.com/office/drawing/2014/main" id="{C4266FD8-30B3-0A3F-08AB-471705082BF9}"/>
              </a:ext>
            </a:extLst>
          </p:cNvPr>
          <p:cNvPicPr>
            <a:picLocks noChangeAspect="1"/>
          </p:cNvPicPr>
          <p:nvPr/>
        </p:nvPicPr>
        <p:blipFill>
          <a:blip r:embed="rId2"/>
          <a:stretch>
            <a:fillRect/>
          </a:stretch>
        </p:blipFill>
        <p:spPr>
          <a:xfrm>
            <a:off x="536289" y="387194"/>
            <a:ext cx="11119421" cy="5564874"/>
          </a:xfrm>
          <a:prstGeom prst="rect">
            <a:avLst/>
          </a:prstGeom>
        </p:spPr>
      </p:pic>
    </p:spTree>
    <p:extLst>
      <p:ext uri="{BB962C8B-B14F-4D97-AF65-F5344CB8AC3E}">
        <p14:creationId xmlns:p14="http://schemas.microsoft.com/office/powerpoint/2010/main" val="330719553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8C0CA8B4-A0B6-1043-F39A-0D86977A9A09}"/>
              </a:ext>
            </a:extLst>
          </p:cNvPr>
          <p:cNvPicPr>
            <a:picLocks noChangeAspect="1"/>
          </p:cNvPicPr>
          <p:nvPr/>
        </p:nvPicPr>
        <p:blipFill>
          <a:blip r:embed="rId2"/>
          <a:stretch>
            <a:fillRect/>
          </a:stretch>
        </p:blipFill>
        <p:spPr>
          <a:xfrm>
            <a:off x="533114" y="428471"/>
            <a:ext cx="11125772" cy="5413529"/>
          </a:xfrm>
          <a:prstGeom prst="rect">
            <a:avLst/>
          </a:prstGeom>
        </p:spPr>
      </p:pic>
    </p:spTree>
    <p:extLst>
      <p:ext uri="{BB962C8B-B14F-4D97-AF65-F5344CB8AC3E}">
        <p14:creationId xmlns:p14="http://schemas.microsoft.com/office/powerpoint/2010/main" val="102853888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3E9D2CE-FC3A-8101-AAAB-75C8717BB90A}"/>
              </a:ext>
            </a:extLst>
          </p:cNvPr>
          <p:cNvPicPr>
            <a:picLocks noChangeAspect="1"/>
          </p:cNvPicPr>
          <p:nvPr/>
        </p:nvPicPr>
        <p:blipFill>
          <a:blip r:embed="rId2"/>
          <a:stretch>
            <a:fillRect/>
          </a:stretch>
        </p:blipFill>
        <p:spPr>
          <a:xfrm>
            <a:off x="770324" y="273956"/>
            <a:ext cx="10651351" cy="5635778"/>
          </a:xfrm>
          <a:prstGeom prst="rect">
            <a:avLst/>
          </a:prstGeom>
        </p:spPr>
      </p:pic>
    </p:spTree>
    <p:extLst>
      <p:ext uri="{BB962C8B-B14F-4D97-AF65-F5344CB8AC3E}">
        <p14:creationId xmlns:p14="http://schemas.microsoft.com/office/powerpoint/2010/main" val="16047262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ED8E3096-6F90-5FB0-0A87-087AD36FD826}"/>
              </a:ext>
            </a:extLst>
          </p:cNvPr>
          <p:cNvPicPr>
            <a:picLocks noChangeAspect="1"/>
          </p:cNvPicPr>
          <p:nvPr/>
        </p:nvPicPr>
        <p:blipFill>
          <a:blip r:embed="rId2"/>
          <a:stretch>
            <a:fillRect/>
          </a:stretch>
        </p:blipFill>
        <p:spPr>
          <a:xfrm>
            <a:off x="501362" y="372533"/>
            <a:ext cx="11189275" cy="5359400"/>
          </a:xfrm>
          <a:prstGeom prst="rect">
            <a:avLst/>
          </a:prstGeom>
        </p:spPr>
      </p:pic>
    </p:spTree>
    <p:extLst>
      <p:ext uri="{BB962C8B-B14F-4D97-AF65-F5344CB8AC3E}">
        <p14:creationId xmlns:p14="http://schemas.microsoft.com/office/powerpoint/2010/main" val="40090125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38E84E7D-7A1F-AA83-9F87-36679D04D573}"/>
              </a:ext>
            </a:extLst>
          </p:cNvPr>
          <p:cNvPicPr>
            <a:picLocks noChangeAspect="1"/>
          </p:cNvPicPr>
          <p:nvPr/>
        </p:nvPicPr>
        <p:blipFill>
          <a:blip r:embed="rId2"/>
          <a:stretch>
            <a:fillRect/>
          </a:stretch>
        </p:blipFill>
        <p:spPr>
          <a:xfrm>
            <a:off x="479136" y="387193"/>
            <a:ext cx="11233727" cy="5505607"/>
          </a:xfrm>
          <a:prstGeom prst="rect">
            <a:avLst/>
          </a:prstGeom>
        </p:spPr>
      </p:pic>
    </p:spTree>
    <p:extLst>
      <p:ext uri="{BB962C8B-B14F-4D97-AF65-F5344CB8AC3E}">
        <p14:creationId xmlns:p14="http://schemas.microsoft.com/office/powerpoint/2010/main" val="30118308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2" name="Immagine 1">
            <a:extLst>
              <a:ext uri="{FF2B5EF4-FFF2-40B4-BE49-F238E27FC236}">
                <a16:creationId xmlns:a16="http://schemas.microsoft.com/office/drawing/2014/main" id="{725174C1-1D5E-C0FD-0443-AC4435411A6D}"/>
              </a:ext>
            </a:extLst>
          </p:cNvPr>
          <p:cNvPicPr>
            <a:picLocks noChangeAspect="1"/>
          </p:cNvPicPr>
          <p:nvPr/>
        </p:nvPicPr>
        <p:blipFill>
          <a:blip r:embed="rId2"/>
          <a:stretch>
            <a:fillRect/>
          </a:stretch>
        </p:blipFill>
        <p:spPr>
          <a:xfrm>
            <a:off x="523773" y="292336"/>
            <a:ext cx="11144454" cy="5625864"/>
          </a:xfrm>
          <a:prstGeom prst="rect">
            <a:avLst/>
          </a:prstGeom>
        </p:spPr>
      </p:pic>
    </p:spTree>
    <p:extLst>
      <p:ext uri="{BB962C8B-B14F-4D97-AF65-F5344CB8AC3E}">
        <p14:creationId xmlns:p14="http://schemas.microsoft.com/office/powerpoint/2010/main" val="249375250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38DEDF55-C019-A026-FD0E-0489C15727E1}"/>
              </a:ext>
            </a:extLst>
          </p:cNvPr>
          <p:cNvPicPr>
            <a:picLocks noChangeAspect="1"/>
          </p:cNvPicPr>
          <p:nvPr/>
        </p:nvPicPr>
        <p:blipFill>
          <a:blip r:embed="rId2"/>
          <a:stretch>
            <a:fillRect/>
          </a:stretch>
        </p:blipFill>
        <p:spPr>
          <a:xfrm>
            <a:off x="507713" y="279238"/>
            <a:ext cx="11176574" cy="5511962"/>
          </a:xfrm>
          <a:prstGeom prst="rect">
            <a:avLst/>
          </a:prstGeom>
        </p:spPr>
      </p:pic>
    </p:spTree>
    <p:extLst>
      <p:ext uri="{BB962C8B-B14F-4D97-AF65-F5344CB8AC3E}">
        <p14:creationId xmlns:p14="http://schemas.microsoft.com/office/powerpoint/2010/main" val="13417527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C-SPINE ASSESSMENT, STABILISATION AND RESTRICTION</a:t>
            </a:r>
          </a:p>
        </p:txBody>
      </p:sp>
    </p:spTree>
    <p:extLst>
      <p:ext uri="{BB962C8B-B14F-4D97-AF65-F5344CB8AC3E}">
        <p14:creationId xmlns:p14="http://schemas.microsoft.com/office/powerpoint/2010/main" val="277065527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3BA2-F9E7-AE3F-9067-A504DC6D6B9A}"/>
              </a:ext>
            </a:extLst>
          </p:cNvPr>
          <p:cNvSpPr>
            <a:spLocks noGrp="1"/>
          </p:cNvSpPr>
          <p:nvPr>
            <p:ph type="title"/>
          </p:nvPr>
        </p:nvSpPr>
        <p:spPr>
          <a:xfrm>
            <a:off x="-930600" y="99200"/>
            <a:ext cx="11360800" cy="1122400"/>
          </a:xfrm>
        </p:spPr>
        <p:txBody>
          <a:bodyPr>
            <a:normAutofit/>
          </a:bodyPr>
          <a:lstStyle/>
          <a:p>
            <a:r>
              <a:rPr lang="fr-FR" sz="3600" dirty="0" err="1">
                <a:latin typeface="Montserrat" panose="00000500000000000000" pitchFamily="2" charset="0"/>
              </a:rPr>
              <a:t>Anatomy</a:t>
            </a:r>
            <a:r>
              <a:rPr lang="fr-FR" sz="3600" dirty="0">
                <a:latin typeface="Montserrat" panose="00000500000000000000" pitchFamily="2" charset="0"/>
              </a:rPr>
              <a:t> of the cervical </a:t>
            </a:r>
            <a:r>
              <a:rPr lang="fr-FR" sz="3600" dirty="0" err="1">
                <a:latin typeface="Montserrat" panose="00000500000000000000" pitchFamily="2" charset="0"/>
              </a:rPr>
              <a:t>spine</a:t>
            </a:r>
            <a:endParaRPr lang="fr-FR" sz="3600" dirty="0">
              <a:latin typeface="Montserrat" panose="00000500000000000000" pitchFamily="2" charset="0"/>
            </a:endParaRPr>
          </a:p>
        </p:txBody>
      </p:sp>
      <p:grpSp>
        <p:nvGrpSpPr>
          <p:cNvPr id="7" name="Group 6">
            <a:extLst>
              <a:ext uri="{FF2B5EF4-FFF2-40B4-BE49-F238E27FC236}">
                <a16:creationId xmlns:a16="http://schemas.microsoft.com/office/drawing/2014/main" id="{75A179ED-4734-49BA-7A15-FAABBC8E3CF1}"/>
              </a:ext>
            </a:extLst>
          </p:cNvPr>
          <p:cNvGrpSpPr/>
          <p:nvPr/>
        </p:nvGrpSpPr>
        <p:grpSpPr>
          <a:xfrm>
            <a:off x="1074737" y="1221600"/>
            <a:ext cx="6138863" cy="4912500"/>
            <a:chOff x="2916237" y="1221600"/>
            <a:chExt cx="6359525" cy="4763457"/>
          </a:xfrm>
        </p:grpSpPr>
        <p:pic>
          <p:nvPicPr>
            <p:cNvPr id="5" name="Picture 4">
              <a:extLst>
                <a:ext uri="{FF2B5EF4-FFF2-40B4-BE49-F238E27FC236}">
                  <a16:creationId xmlns:a16="http://schemas.microsoft.com/office/drawing/2014/main" id="{CF45B806-9697-9147-223D-B2C383160A57}"/>
                </a:ext>
              </a:extLst>
            </p:cNvPr>
            <p:cNvPicPr>
              <a:picLocks noChangeAspect="1"/>
            </p:cNvPicPr>
            <p:nvPr/>
          </p:nvPicPr>
          <p:blipFill>
            <a:blip r:embed="rId3"/>
            <a:stretch>
              <a:fillRect/>
            </a:stretch>
          </p:blipFill>
          <p:spPr>
            <a:xfrm>
              <a:off x="2916237" y="1221600"/>
              <a:ext cx="6359525" cy="4763457"/>
            </a:xfrm>
            <a:prstGeom prst="rect">
              <a:avLst/>
            </a:prstGeom>
          </p:spPr>
        </p:pic>
        <p:sp>
          <p:nvSpPr>
            <p:cNvPr id="6" name="Rectangle 5">
              <a:extLst>
                <a:ext uri="{FF2B5EF4-FFF2-40B4-BE49-F238E27FC236}">
                  <a16:creationId xmlns:a16="http://schemas.microsoft.com/office/drawing/2014/main" id="{EE1E88E4-FD11-FD70-839F-8300D8E587F2}"/>
                </a:ext>
              </a:extLst>
            </p:cNvPr>
            <p:cNvSpPr/>
            <p:nvPr/>
          </p:nvSpPr>
          <p:spPr>
            <a:xfrm>
              <a:off x="2916237" y="5080000"/>
              <a:ext cx="563563" cy="6350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8" name="TextBox 7">
            <a:extLst>
              <a:ext uri="{FF2B5EF4-FFF2-40B4-BE49-F238E27FC236}">
                <a16:creationId xmlns:a16="http://schemas.microsoft.com/office/drawing/2014/main" id="{0DCBFE9A-0954-5FB2-47F0-0FDAAE9BEC3C}"/>
              </a:ext>
            </a:extLst>
          </p:cNvPr>
          <p:cNvSpPr txBox="1"/>
          <p:nvPr/>
        </p:nvSpPr>
        <p:spPr>
          <a:xfrm>
            <a:off x="7670801" y="1221600"/>
            <a:ext cx="4038600" cy="2308324"/>
          </a:xfrm>
          <a:prstGeom prst="rect">
            <a:avLst/>
          </a:prstGeom>
          <a:solidFill>
            <a:schemeClr val="tx1">
              <a:lumMod val="40000"/>
              <a:lumOff val="60000"/>
            </a:schemeClr>
          </a:solidFill>
          <a:ln w="28575">
            <a:solidFill>
              <a:schemeClr val="tx1"/>
            </a:solidFill>
          </a:ln>
        </p:spPr>
        <p:txBody>
          <a:bodyPr wrap="square" rtlCol="0">
            <a:spAutoFit/>
          </a:bodyPr>
          <a:lstStyle/>
          <a:p>
            <a:pPr algn="ctr"/>
            <a:r>
              <a:rPr lang="en-GB" sz="2400" b="1" i="1" dirty="0">
                <a:latin typeface="Montserrat Medium" panose="00000600000000000000" pitchFamily="2" charset="0"/>
              </a:rPr>
              <a:t>CERVICAL SPINE STABILIZATION IS NOT NECESSARY FOR CASUALTIES WHO HAVE SUSTAINED ONLY PENETRATING TRAUMA</a:t>
            </a:r>
            <a:r>
              <a:rPr lang="en-GB" sz="2400" b="1" i="1" baseline="30000" dirty="0">
                <a:latin typeface="Montserrat Medium" panose="00000600000000000000" pitchFamily="2" charset="0"/>
              </a:rPr>
              <a:t>1</a:t>
            </a:r>
            <a:r>
              <a:rPr lang="en-GB" sz="2400" b="1" i="1" dirty="0">
                <a:latin typeface="Montserrat Medium" panose="00000600000000000000" pitchFamily="2" charset="0"/>
              </a:rPr>
              <a:t>.</a:t>
            </a:r>
            <a:endParaRPr lang="fr-FR" sz="2400" b="1" i="1" dirty="0">
              <a:latin typeface="Montserrat Medium" panose="00000600000000000000" pitchFamily="2" charset="0"/>
            </a:endParaRPr>
          </a:p>
        </p:txBody>
      </p:sp>
      <p:sp>
        <p:nvSpPr>
          <p:cNvPr id="9" name="TextBox 8">
            <a:extLst>
              <a:ext uri="{FF2B5EF4-FFF2-40B4-BE49-F238E27FC236}">
                <a16:creationId xmlns:a16="http://schemas.microsoft.com/office/drawing/2014/main" id="{261E3954-D6DD-DFE0-38DC-F3707A0F1383}"/>
              </a:ext>
            </a:extLst>
          </p:cNvPr>
          <p:cNvSpPr txBox="1"/>
          <p:nvPr/>
        </p:nvSpPr>
        <p:spPr>
          <a:xfrm>
            <a:off x="7670801" y="3815120"/>
            <a:ext cx="4038600" cy="2308324"/>
          </a:xfrm>
          <a:prstGeom prst="rect">
            <a:avLst/>
          </a:prstGeom>
          <a:solidFill>
            <a:schemeClr val="tx1">
              <a:lumMod val="40000"/>
              <a:lumOff val="60000"/>
            </a:schemeClr>
          </a:solidFill>
          <a:ln w="28575">
            <a:solidFill>
              <a:schemeClr val="tx1"/>
            </a:solidFill>
          </a:ln>
        </p:spPr>
        <p:txBody>
          <a:bodyPr wrap="square" rtlCol="0">
            <a:spAutoFit/>
          </a:bodyPr>
          <a:lstStyle/>
          <a:p>
            <a:pPr algn="ctr"/>
            <a:r>
              <a:rPr lang="en-GB" sz="2400" b="1" i="1" dirty="0">
                <a:latin typeface="Montserrat Medium" panose="00000600000000000000" pitchFamily="2" charset="0"/>
              </a:rPr>
              <a:t>RAPID TRANSPORT / EVACUATION IS ESSENTIAL AND MUST NOT BE DELAYED FOR UNNECESSARY IMMOBILISATION</a:t>
            </a:r>
            <a:endParaRPr lang="fr-FR" sz="2400" b="1" i="1" dirty="0">
              <a:latin typeface="Montserrat Medium" panose="00000600000000000000" pitchFamily="2" charset="0"/>
            </a:endParaRPr>
          </a:p>
        </p:txBody>
      </p:sp>
    </p:spTree>
    <p:extLst>
      <p:ext uri="{BB962C8B-B14F-4D97-AF65-F5344CB8AC3E}">
        <p14:creationId xmlns:p14="http://schemas.microsoft.com/office/powerpoint/2010/main" val="421907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6DEBE085-D7CF-DD5E-CAF9-A5363808924F}"/>
              </a:ext>
            </a:extLst>
          </p:cNvPr>
          <p:cNvPicPr>
            <a:picLocks noChangeAspect="1"/>
          </p:cNvPicPr>
          <p:nvPr/>
        </p:nvPicPr>
        <p:blipFill>
          <a:blip r:embed="rId3"/>
          <a:stretch>
            <a:fillRect/>
          </a:stretch>
        </p:blipFill>
        <p:spPr>
          <a:xfrm>
            <a:off x="516000" y="535800"/>
            <a:ext cx="11160000" cy="5488094"/>
          </a:xfrm>
          <a:prstGeom prst="rect">
            <a:avLst/>
          </a:prstGeom>
        </p:spPr>
      </p:pic>
    </p:spTree>
    <p:extLst>
      <p:ext uri="{BB962C8B-B14F-4D97-AF65-F5344CB8AC3E}">
        <p14:creationId xmlns:p14="http://schemas.microsoft.com/office/powerpoint/2010/main" val="8970053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8B6EE8-BEA0-DD8F-2CB3-6E9E7BDB7AB0}"/>
              </a:ext>
            </a:extLst>
          </p:cNvPr>
          <p:cNvPicPr>
            <a:picLocks noChangeAspect="1"/>
          </p:cNvPicPr>
          <p:nvPr/>
        </p:nvPicPr>
        <p:blipFill>
          <a:blip r:embed="rId3"/>
          <a:stretch>
            <a:fillRect/>
          </a:stretch>
        </p:blipFill>
        <p:spPr>
          <a:xfrm>
            <a:off x="696000" y="285344"/>
            <a:ext cx="10800000" cy="5974468"/>
          </a:xfrm>
          <a:prstGeom prst="rect">
            <a:avLst/>
          </a:prstGeom>
        </p:spPr>
      </p:pic>
    </p:spTree>
    <p:extLst>
      <p:ext uri="{BB962C8B-B14F-4D97-AF65-F5344CB8AC3E}">
        <p14:creationId xmlns:p14="http://schemas.microsoft.com/office/powerpoint/2010/main" val="247875022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3BA2-F9E7-AE3F-9067-A504DC6D6B9A}"/>
              </a:ext>
            </a:extLst>
          </p:cNvPr>
          <p:cNvSpPr>
            <a:spLocks noGrp="1"/>
          </p:cNvSpPr>
          <p:nvPr>
            <p:ph type="title"/>
          </p:nvPr>
        </p:nvSpPr>
        <p:spPr>
          <a:xfrm>
            <a:off x="415600" y="99200"/>
            <a:ext cx="11360800" cy="1122400"/>
          </a:xfrm>
        </p:spPr>
        <p:txBody>
          <a:bodyPr>
            <a:normAutofit/>
          </a:bodyPr>
          <a:lstStyle/>
          <a:p>
            <a:r>
              <a:rPr lang="en-GB" sz="3600" dirty="0">
                <a:latin typeface="Montserrat" panose="00000500000000000000" pitchFamily="2" charset="0"/>
              </a:rPr>
              <a:t>Assessment for cervical spine injury</a:t>
            </a:r>
            <a:endParaRPr lang="fr-FR" sz="3600" dirty="0">
              <a:latin typeface="Montserrat" panose="00000500000000000000" pitchFamily="2" charset="0"/>
            </a:endParaRPr>
          </a:p>
        </p:txBody>
      </p:sp>
      <p:sp>
        <p:nvSpPr>
          <p:cNvPr id="7" name="TextBox 6">
            <a:extLst>
              <a:ext uri="{FF2B5EF4-FFF2-40B4-BE49-F238E27FC236}">
                <a16:creationId xmlns:a16="http://schemas.microsoft.com/office/drawing/2014/main" id="{E180DB8A-3D64-A7C3-3C74-42DE5912B630}"/>
              </a:ext>
            </a:extLst>
          </p:cNvPr>
          <p:cNvSpPr txBox="1"/>
          <p:nvPr/>
        </p:nvSpPr>
        <p:spPr>
          <a:xfrm>
            <a:off x="1512886" y="1227721"/>
            <a:ext cx="9166225" cy="830997"/>
          </a:xfrm>
          <a:prstGeom prst="rect">
            <a:avLst/>
          </a:prstGeom>
          <a:solidFill>
            <a:schemeClr val="tx1">
              <a:lumMod val="20000"/>
              <a:lumOff val="80000"/>
            </a:schemeClr>
          </a:solidFill>
          <a:ln w="28575">
            <a:solidFill>
              <a:schemeClr val="tx1"/>
            </a:solidFill>
          </a:ln>
        </p:spPr>
        <p:txBody>
          <a:bodyPr wrap="square" rtlCol="0">
            <a:spAutoFit/>
          </a:bodyPr>
          <a:lstStyle/>
          <a:p>
            <a:r>
              <a:rPr lang="en-GB" sz="2400" b="1" i="1" dirty="0">
                <a:latin typeface="Montserrat Medium" panose="00000600000000000000" pitchFamily="2" charset="0"/>
              </a:rPr>
              <a:t>Precautionary immobilisation (e.g. hard collar) is only applied in trauma when GCS=15 and patient is stable</a:t>
            </a:r>
            <a:endParaRPr lang="fr-FR" sz="2400" b="1" i="1" dirty="0">
              <a:latin typeface="Montserrat Medium" panose="00000600000000000000" pitchFamily="2" charset="0"/>
            </a:endParaRPr>
          </a:p>
        </p:txBody>
      </p:sp>
      <p:sp>
        <p:nvSpPr>
          <p:cNvPr id="8" name="TextBox 7">
            <a:extLst>
              <a:ext uri="{FF2B5EF4-FFF2-40B4-BE49-F238E27FC236}">
                <a16:creationId xmlns:a16="http://schemas.microsoft.com/office/drawing/2014/main" id="{D04FE8C2-F7B6-DF12-2903-860E7E5F4E72}"/>
              </a:ext>
            </a:extLst>
          </p:cNvPr>
          <p:cNvSpPr txBox="1"/>
          <p:nvPr/>
        </p:nvSpPr>
        <p:spPr>
          <a:xfrm>
            <a:off x="1512886" y="3797122"/>
            <a:ext cx="9166225" cy="1200329"/>
          </a:xfrm>
          <a:prstGeom prst="rect">
            <a:avLst/>
          </a:prstGeom>
          <a:solidFill>
            <a:schemeClr val="tx1">
              <a:lumMod val="20000"/>
              <a:lumOff val="80000"/>
            </a:schemeClr>
          </a:solidFill>
          <a:ln w="28575">
            <a:solidFill>
              <a:schemeClr val="tx1"/>
            </a:solidFill>
          </a:ln>
        </p:spPr>
        <p:txBody>
          <a:bodyPr wrap="square" rtlCol="0">
            <a:spAutoFit/>
          </a:bodyPr>
          <a:lstStyle/>
          <a:p>
            <a:r>
              <a:rPr lang="en-GB" sz="2400" i="1" dirty="0">
                <a:latin typeface="Montserrat Medium" panose="00000600000000000000" pitchFamily="2" charset="0"/>
              </a:rPr>
              <a:t>If patient has unstable vital signs or GCS&lt;15, they should be managed according to </a:t>
            </a:r>
            <a:r>
              <a:rPr lang="en-GB" sz="2400" b="1" i="1" dirty="0">
                <a:latin typeface="Montserrat Medium" panose="00000600000000000000" pitchFamily="2" charset="0"/>
              </a:rPr>
              <a:t>MARCH algorithm </a:t>
            </a:r>
            <a:r>
              <a:rPr lang="en-GB" sz="2400" i="1" dirty="0">
                <a:latin typeface="Montserrat Medium" panose="00000600000000000000" pitchFamily="2" charset="0"/>
              </a:rPr>
              <a:t>without delay, including immediate evacuation/extrication</a:t>
            </a:r>
            <a:endParaRPr lang="fr-FR" sz="2400" i="1" dirty="0">
              <a:latin typeface="Montserrat Medium" panose="00000600000000000000" pitchFamily="2" charset="0"/>
            </a:endParaRPr>
          </a:p>
        </p:txBody>
      </p:sp>
      <p:grpSp>
        <p:nvGrpSpPr>
          <p:cNvPr id="11" name="Group 10">
            <a:extLst>
              <a:ext uri="{FF2B5EF4-FFF2-40B4-BE49-F238E27FC236}">
                <a16:creationId xmlns:a16="http://schemas.microsoft.com/office/drawing/2014/main" id="{550B28FC-0443-0DC3-A190-AB8A99066F37}"/>
              </a:ext>
            </a:extLst>
          </p:cNvPr>
          <p:cNvGrpSpPr/>
          <p:nvPr/>
        </p:nvGrpSpPr>
        <p:grpSpPr>
          <a:xfrm>
            <a:off x="1688187" y="2166439"/>
            <a:ext cx="1674067" cy="1460659"/>
            <a:chOff x="1512886" y="2268039"/>
            <a:chExt cx="1674067" cy="1460659"/>
          </a:xfrm>
        </p:grpSpPr>
        <p:sp>
          <p:nvSpPr>
            <p:cNvPr id="9" name="Oval 8">
              <a:extLst>
                <a:ext uri="{FF2B5EF4-FFF2-40B4-BE49-F238E27FC236}">
                  <a16:creationId xmlns:a16="http://schemas.microsoft.com/office/drawing/2014/main" id="{2D1B14EC-6B04-0DE2-9F89-131D098CC6F2}"/>
                </a:ext>
              </a:extLst>
            </p:cNvPr>
            <p:cNvSpPr/>
            <p:nvPr/>
          </p:nvSpPr>
          <p:spPr>
            <a:xfrm>
              <a:off x="1512886" y="2268039"/>
              <a:ext cx="1674067" cy="1460659"/>
            </a:xfrm>
            <a:prstGeom prst="ellipse">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800" dirty="0"/>
            </a:p>
          </p:txBody>
        </p:sp>
        <p:sp>
          <p:nvSpPr>
            <p:cNvPr id="10" name="TextBox 9">
              <a:extLst>
                <a:ext uri="{FF2B5EF4-FFF2-40B4-BE49-F238E27FC236}">
                  <a16:creationId xmlns:a16="http://schemas.microsoft.com/office/drawing/2014/main" id="{8A801154-E1C5-A962-4387-DAA6F9482DDC}"/>
                </a:ext>
              </a:extLst>
            </p:cNvPr>
            <p:cNvSpPr txBox="1"/>
            <p:nvPr/>
          </p:nvSpPr>
          <p:spPr>
            <a:xfrm>
              <a:off x="1607568" y="2728445"/>
              <a:ext cx="1519968" cy="461665"/>
            </a:xfrm>
            <a:prstGeom prst="rect">
              <a:avLst/>
            </a:prstGeom>
            <a:noFill/>
          </p:spPr>
          <p:txBody>
            <a:bodyPr wrap="none" rtlCol="0">
              <a:spAutoFit/>
            </a:bodyPr>
            <a:lstStyle/>
            <a:p>
              <a:r>
                <a:rPr lang="fr-FR" sz="2400" b="1" dirty="0">
                  <a:solidFill>
                    <a:schemeClr val="bg1"/>
                  </a:solidFill>
                </a:rPr>
                <a:t>TRAUMA</a:t>
              </a:r>
              <a:endParaRPr lang="fr-FR" b="1" dirty="0">
                <a:solidFill>
                  <a:schemeClr val="bg1"/>
                </a:solidFill>
              </a:endParaRPr>
            </a:p>
          </p:txBody>
        </p:sp>
      </p:grpSp>
      <p:grpSp>
        <p:nvGrpSpPr>
          <p:cNvPr id="13" name="Group 12">
            <a:extLst>
              <a:ext uri="{FF2B5EF4-FFF2-40B4-BE49-F238E27FC236}">
                <a16:creationId xmlns:a16="http://schemas.microsoft.com/office/drawing/2014/main" id="{4687FDEF-943C-BD8B-929B-A9B945807233}"/>
              </a:ext>
            </a:extLst>
          </p:cNvPr>
          <p:cNvGrpSpPr/>
          <p:nvPr/>
        </p:nvGrpSpPr>
        <p:grpSpPr>
          <a:xfrm>
            <a:off x="5179695" y="2166439"/>
            <a:ext cx="1674067" cy="1460659"/>
            <a:chOff x="1512886" y="2268039"/>
            <a:chExt cx="1674067" cy="1460659"/>
          </a:xfrm>
        </p:grpSpPr>
        <p:sp>
          <p:nvSpPr>
            <p:cNvPr id="14" name="Oval 13">
              <a:extLst>
                <a:ext uri="{FF2B5EF4-FFF2-40B4-BE49-F238E27FC236}">
                  <a16:creationId xmlns:a16="http://schemas.microsoft.com/office/drawing/2014/main" id="{3BCB1546-C108-B93E-DBBB-74E4D464FB77}"/>
                </a:ext>
              </a:extLst>
            </p:cNvPr>
            <p:cNvSpPr/>
            <p:nvPr/>
          </p:nvSpPr>
          <p:spPr>
            <a:xfrm>
              <a:off x="1512886" y="2268039"/>
              <a:ext cx="1674067" cy="1460659"/>
            </a:xfrm>
            <a:prstGeom prst="ellipse">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800" dirty="0"/>
            </a:p>
          </p:txBody>
        </p:sp>
        <p:sp>
          <p:nvSpPr>
            <p:cNvPr id="15" name="TextBox 14">
              <a:extLst>
                <a:ext uri="{FF2B5EF4-FFF2-40B4-BE49-F238E27FC236}">
                  <a16:creationId xmlns:a16="http://schemas.microsoft.com/office/drawing/2014/main" id="{08DF61D5-4F9A-4DC1-6824-049CF81194A6}"/>
                </a:ext>
              </a:extLst>
            </p:cNvPr>
            <p:cNvSpPr txBox="1"/>
            <p:nvPr/>
          </p:nvSpPr>
          <p:spPr>
            <a:xfrm>
              <a:off x="1744625" y="2728445"/>
              <a:ext cx="1210588" cy="461665"/>
            </a:xfrm>
            <a:prstGeom prst="rect">
              <a:avLst/>
            </a:prstGeom>
            <a:noFill/>
          </p:spPr>
          <p:txBody>
            <a:bodyPr wrap="none" rtlCol="0">
              <a:spAutoFit/>
            </a:bodyPr>
            <a:lstStyle/>
            <a:p>
              <a:r>
                <a:rPr lang="fr-FR" sz="2400" b="1" dirty="0">
                  <a:solidFill>
                    <a:schemeClr val="bg1"/>
                  </a:solidFill>
                </a:rPr>
                <a:t>ALERT</a:t>
              </a:r>
              <a:endParaRPr lang="fr-FR" b="1" dirty="0">
                <a:solidFill>
                  <a:schemeClr val="bg1"/>
                </a:solidFill>
              </a:endParaRPr>
            </a:p>
          </p:txBody>
        </p:sp>
      </p:grpSp>
      <p:grpSp>
        <p:nvGrpSpPr>
          <p:cNvPr id="16" name="Group 15">
            <a:extLst>
              <a:ext uri="{FF2B5EF4-FFF2-40B4-BE49-F238E27FC236}">
                <a16:creationId xmlns:a16="http://schemas.microsoft.com/office/drawing/2014/main" id="{BE701DD6-A5F5-11F0-B461-D846C8B5E8E8}"/>
              </a:ext>
            </a:extLst>
          </p:cNvPr>
          <p:cNvGrpSpPr/>
          <p:nvPr/>
        </p:nvGrpSpPr>
        <p:grpSpPr>
          <a:xfrm>
            <a:off x="8671204" y="2166439"/>
            <a:ext cx="1674067" cy="1460659"/>
            <a:chOff x="1512886" y="2268039"/>
            <a:chExt cx="1674067" cy="1460659"/>
          </a:xfrm>
        </p:grpSpPr>
        <p:sp>
          <p:nvSpPr>
            <p:cNvPr id="17" name="Oval 16">
              <a:extLst>
                <a:ext uri="{FF2B5EF4-FFF2-40B4-BE49-F238E27FC236}">
                  <a16:creationId xmlns:a16="http://schemas.microsoft.com/office/drawing/2014/main" id="{2A3E23B8-DC76-C1FA-9877-0460F63C43B4}"/>
                </a:ext>
              </a:extLst>
            </p:cNvPr>
            <p:cNvSpPr/>
            <p:nvPr/>
          </p:nvSpPr>
          <p:spPr>
            <a:xfrm>
              <a:off x="1512886" y="2268039"/>
              <a:ext cx="1674067" cy="1460659"/>
            </a:xfrm>
            <a:prstGeom prst="ellipse">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800" dirty="0"/>
            </a:p>
          </p:txBody>
        </p:sp>
        <p:sp>
          <p:nvSpPr>
            <p:cNvPr id="18" name="TextBox 17">
              <a:extLst>
                <a:ext uri="{FF2B5EF4-FFF2-40B4-BE49-F238E27FC236}">
                  <a16:creationId xmlns:a16="http://schemas.microsoft.com/office/drawing/2014/main" id="{EA52340B-2428-789F-BE7F-84E40A512623}"/>
                </a:ext>
              </a:extLst>
            </p:cNvPr>
            <p:cNvSpPr txBox="1"/>
            <p:nvPr/>
          </p:nvSpPr>
          <p:spPr>
            <a:xfrm>
              <a:off x="1607568" y="2728445"/>
              <a:ext cx="1415772" cy="461665"/>
            </a:xfrm>
            <a:prstGeom prst="rect">
              <a:avLst/>
            </a:prstGeom>
            <a:noFill/>
          </p:spPr>
          <p:txBody>
            <a:bodyPr wrap="none" rtlCol="0">
              <a:spAutoFit/>
            </a:bodyPr>
            <a:lstStyle/>
            <a:p>
              <a:r>
                <a:rPr lang="fr-FR" sz="2400" b="1" dirty="0">
                  <a:solidFill>
                    <a:schemeClr val="bg1"/>
                  </a:solidFill>
                </a:rPr>
                <a:t>STABLE</a:t>
              </a:r>
              <a:endParaRPr lang="fr-FR" b="1" dirty="0">
                <a:solidFill>
                  <a:schemeClr val="bg1"/>
                </a:solidFill>
              </a:endParaRPr>
            </a:p>
          </p:txBody>
        </p:sp>
      </p:grpSp>
      <p:sp>
        <p:nvSpPr>
          <p:cNvPr id="19" name="TextBox 18">
            <a:extLst>
              <a:ext uri="{FF2B5EF4-FFF2-40B4-BE49-F238E27FC236}">
                <a16:creationId xmlns:a16="http://schemas.microsoft.com/office/drawing/2014/main" id="{E2394B8D-D185-C596-CBA3-A3FF891FBF58}"/>
              </a:ext>
            </a:extLst>
          </p:cNvPr>
          <p:cNvSpPr txBox="1"/>
          <p:nvPr/>
        </p:nvSpPr>
        <p:spPr>
          <a:xfrm>
            <a:off x="1512885" y="4997451"/>
            <a:ext cx="9166225" cy="400110"/>
          </a:xfrm>
          <a:prstGeom prst="rect">
            <a:avLst/>
          </a:prstGeom>
          <a:solidFill>
            <a:schemeClr val="tx1">
              <a:lumMod val="40000"/>
              <a:lumOff val="60000"/>
            </a:schemeClr>
          </a:solidFill>
          <a:ln w="28575">
            <a:solidFill>
              <a:schemeClr val="tx1"/>
            </a:solidFill>
          </a:ln>
        </p:spPr>
        <p:txBody>
          <a:bodyPr wrap="square" numCol="2" rtlCol="0">
            <a:spAutoFit/>
          </a:bodyPr>
          <a:lstStyle/>
          <a:p>
            <a:pPr marL="342900" indent="-342900">
              <a:buFont typeface="Arial" panose="020B0604020202020204" pitchFamily="34" charset="0"/>
              <a:buChar char="•"/>
            </a:pPr>
            <a:r>
              <a:rPr lang="fr-FR" sz="2000" b="1" i="1" dirty="0" err="1">
                <a:latin typeface="Montserrat Medium" panose="00000600000000000000" pitchFamily="2" charset="0"/>
              </a:rPr>
              <a:t>Consider</a:t>
            </a:r>
            <a:r>
              <a:rPr lang="fr-FR" sz="2000" b="1" i="1" dirty="0">
                <a:latin typeface="Montserrat Medium" panose="00000600000000000000" pitchFamily="2" charset="0"/>
              </a:rPr>
              <a:t> self-</a:t>
            </a:r>
            <a:r>
              <a:rPr lang="fr-FR" sz="2000" b="1" i="1" dirty="0" err="1">
                <a:latin typeface="Montserrat Medium" panose="00000600000000000000" pitchFamily="2" charset="0"/>
              </a:rPr>
              <a:t>extrication</a:t>
            </a:r>
            <a:endParaRPr lang="fr-FR" sz="2000" b="1" i="1" dirty="0">
              <a:latin typeface="Montserrat Medium" panose="00000600000000000000" pitchFamily="2" charset="0"/>
            </a:endParaRPr>
          </a:p>
          <a:p>
            <a:pPr marL="342900" indent="-342900">
              <a:buFont typeface="Arial" panose="020B0604020202020204" pitchFamily="34" charset="0"/>
              <a:buChar char="•"/>
            </a:pPr>
            <a:r>
              <a:rPr lang="fr-FR" sz="2000" b="1" i="1" dirty="0">
                <a:latin typeface="Montserrat Medium" panose="00000600000000000000" pitchFamily="2" charset="0"/>
              </a:rPr>
              <a:t>Minimise spinal </a:t>
            </a:r>
            <a:r>
              <a:rPr lang="fr-FR" sz="2000" b="1" i="1" dirty="0" err="1">
                <a:latin typeface="Montserrat Medium" panose="00000600000000000000" pitchFamily="2" charset="0"/>
              </a:rPr>
              <a:t>movement</a:t>
            </a:r>
            <a:endParaRPr lang="fr-FR" sz="2000" b="1" i="1" dirty="0">
              <a:latin typeface="Montserrat Medium" panose="00000600000000000000" pitchFamily="2" charset="0"/>
            </a:endParaRPr>
          </a:p>
        </p:txBody>
      </p:sp>
    </p:spTree>
    <p:extLst>
      <p:ext uri="{BB962C8B-B14F-4D97-AF65-F5344CB8AC3E}">
        <p14:creationId xmlns:p14="http://schemas.microsoft.com/office/powerpoint/2010/main" val="1998431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3BA2-F9E7-AE3F-9067-A504DC6D6B9A}"/>
              </a:ext>
            </a:extLst>
          </p:cNvPr>
          <p:cNvSpPr>
            <a:spLocks noGrp="1"/>
          </p:cNvSpPr>
          <p:nvPr>
            <p:ph type="title"/>
          </p:nvPr>
        </p:nvSpPr>
        <p:spPr>
          <a:xfrm>
            <a:off x="415600" y="99200"/>
            <a:ext cx="11360800" cy="1122400"/>
          </a:xfrm>
        </p:spPr>
        <p:txBody>
          <a:bodyPr>
            <a:normAutofit/>
          </a:bodyPr>
          <a:lstStyle/>
          <a:p>
            <a:r>
              <a:rPr lang="en-GB" sz="3600" dirty="0">
                <a:latin typeface="Montserrat" panose="00000500000000000000" pitchFamily="2" charset="0"/>
              </a:rPr>
              <a:t>Assessment for cervical spine injury</a:t>
            </a:r>
            <a:endParaRPr lang="fr-FR" sz="3600" dirty="0">
              <a:latin typeface="Montserrat" panose="00000500000000000000" pitchFamily="2" charset="0"/>
            </a:endParaRPr>
          </a:p>
        </p:txBody>
      </p:sp>
      <p:sp>
        <p:nvSpPr>
          <p:cNvPr id="4" name="TextBox 3">
            <a:extLst>
              <a:ext uri="{FF2B5EF4-FFF2-40B4-BE49-F238E27FC236}">
                <a16:creationId xmlns:a16="http://schemas.microsoft.com/office/drawing/2014/main" id="{7590598B-C109-DA53-B1F6-1F4D42C27413}"/>
              </a:ext>
            </a:extLst>
          </p:cNvPr>
          <p:cNvSpPr txBox="1"/>
          <p:nvPr/>
        </p:nvSpPr>
        <p:spPr>
          <a:xfrm>
            <a:off x="1512887" y="1325555"/>
            <a:ext cx="9166225" cy="523220"/>
          </a:xfrm>
          <a:prstGeom prst="rect">
            <a:avLst/>
          </a:prstGeom>
          <a:solidFill>
            <a:schemeClr val="tx1">
              <a:lumMod val="60000"/>
              <a:lumOff val="40000"/>
            </a:schemeClr>
          </a:solidFill>
          <a:ln w="28575">
            <a:solidFill>
              <a:schemeClr val="tx1"/>
            </a:solidFill>
          </a:ln>
        </p:spPr>
        <p:txBody>
          <a:bodyPr wrap="square" rtlCol="0">
            <a:spAutoFit/>
          </a:bodyPr>
          <a:lstStyle/>
          <a:p>
            <a:r>
              <a:rPr lang="en-GB" sz="2800" b="1" dirty="0">
                <a:latin typeface="Montserrat Medium" panose="00000600000000000000" pitchFamily="2" charset="0"/>
              </a:rPr>
              <a:t>Dangerous</a:t>
            </a:r>
            <a:r>
              <a:rPr lang="en-GB" sz="2800" dirty="0">
                <a:latin typeface="Montserrat Medium" panose="00000600000000000000" pitchFamily="2" charset="0"/>
              </a:rPr>
              <a:t> </a:t>
            </a:r>
            <a:r>
              <a:rPr lang="en-GB" sz="2800" b="1" dirty="0">
                <a:latin typeface="Montserrat Medium" panose="00000600000000000000" pitchFamily="2" charset="0"/>
              </a:rPr>
              <a:t>mechanism</a:t>
            </a:r>
            <a:r>
              <a:rPr lang="en-GB" sz="2800" dirty="0">
                <a:latin typeface="Montserrat Medium" panose="00000600000000000000" pitchFamily="2" charset="0"/>
              </a:rPr>
              <a:t>? or  </a:t>
            </a:r>
            <a:r>
              <a:rPr lang="en-GB" sz="2800" b="1" dirty="0">
                <a:latin typeface="Montserrat Medium" panose="00000600000000000000" pitchFamily="2" charset="0"/>
              </a:rPr>
              <a:t>Age&gt;65 years old </a:t>
            </a:r>
            <a:endParaRPr lang="fr-FR" sz="2800" b="1" dirty="0">
              <a:latin typeface="Montserrat Medium" panose="00000600000000000000" pitchFamily="2" charset="0"/>
            </a:endParaRPr>
          </a:p>
        </p:txBody>
      </p:sp>
      <p:sp>
        <p:nvSpPr>
          <p:cNvPr id="5" name="TextBox 4">
            <a:extLst>
              <a:ext uri="{FF2B5EF4-FFF2-40B4-BE49-F238E27FC236}">
                <a16:creationId xmlns:a16="http://schemas.microsoft.com/office/drawing/2014/main" id="{813C8087-B56E-5081-09B6-A4242F702DA8}"/>
              </a:ext>
            </a:extLst>
          </p:cNvPr>
          <p:cNvSpPr txBox="1"/>
          <p:nvPr/>
        </p:nvSpPr>
        <p:spPr>
          <a:xfrm>
            <a:off x="1512887" y="1848775"/>
            <a:ext cx="9166225" cy="1354217"/>
          </a:xfrm>
          <a:prstGeom prst="rect">
            <a:avLst/>
          </a:prstGeom>
          <a:solidFill>
            <a:schemeClr val="tx1">
              <a:lumMod val="20000"/>
              <a:lumOff val="80000"/>
            </a:schemeClr>
          </a:solidFill>
          <a:ln w="28575">
            <a:solidFill>
              <a:schemeClr val="tx1"/>
            </a:solidFill>
          </a:ln>
        </p:spPr>
        <p:txBody>
          <a:bodyPr wrap="square" numCol="2" rtlCol="0">
            <a:spAutoFit/>
          </a:bodyPr>
          <a:lstStyle/>
          <a:p>
            <a:pPr marL="342900" indent="-342900">
              <a:spcAft>
                <a:spcPts val="600"/>
              </a:spcAft>
              <a:buFont typeface="Arial" panose="020B0604020202020204" pitchFamily="34" charset="0"/>
              <a:buChar char="•"/>
            </a:pPr>
            <a:r>
              <a:rPr lang="en-GB" sz="2400" i="1" dirty="0">
                <a:latin typeface="Montserrat Medium" panose="00000600000000000000" pitchFamily="2" charset="0"/>
              </a:rPr>
              <a:t>Fall &gt; 1m</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High speed road traffic accident</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Vehicle turning over</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Ejected from a vehicle</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Motorbike accident</a:t>
            </a:r>
            <a:endParaRPr lang="fr-FR" sz="2400" i="1" dirty="0">
              <a:latin typeface="Montserrat Medium" panose="00000600000000000000" pitchFamily="2" charset="0"/>
            </a:endParaRPr>
          </a:p>
        </p:txBody>
      </p:sp>
      <p:sp>
        <p:nvSpPr>
          <p:cNvPr id="9" name="TextBox 8">
            <a:extLst>
              <a:ext uri="{FF2B5EF4-FFF2-40B4-BE49-F238E27FC236}">
                <a16:creationId xmlns:a16="http://schemas.microsoft.com/office/drawing/2014/main" id="{C36A30E8-2B80-D43C-5DC6-617D23E09F8A}"/>
              </a:ext>
            </a:extLst>
          </p:cNvPr>
          <p:cNvSpPr txBox="1"/>
          <p:nvPr/>
        </p:nvSpPr>
        <p:spPr>
          <a:xfrm>
            <a:off x="1512887" y="3991185"/>
            <a:ext cx="9166225" cy="523220"/>
          </a:xfrm>
          <a:prstGeom prst="rect">
            <a:avLst/>
          </a:prstGeom>
          <a:solidFill>
            <a:schemeClr val="tx1">
              <a:lumMod val="60000"/>
              <a:lumOff val="40000"/>
            </a:schemeClr>
          </a:solidFill>
          <a:ln w="28575">
            <a:solidFill>
              <a:schemeClr val="tx1"/>
            </a:solidFill>
          </a:ln>
        </p:spPr>
        <p:txBody>
          <a:bodyPr wrap="square" rtlCol="0">
            <a:spAutoFit/>
          </a:bodyPr>
          <a:lstStyle/>
          <a:p>
            <a:r>
              <a:rPr lang="en-GB" sz="2800" b="1" dirty="0">
                <a:latin typeface="Montserrat Medium" panose="00000600000000000000" pitchFamily="2" charset="0"/>
              </a:rPr>
              <a:t>Neurological signs</a:t>
            </a:r>
            <a:endParaRPr lang="fr-FR" sz="2800" b="1" dirty="0">
              <a:latin typeface="Montserrat Medium" panose="00000600000000000000" pitchFamily="2" charset="0"/>
            </a:endParaRPr>
          </a:p>
        </p:txBody>
      </p:sp>
      <p:sp>
        <p:nvSpPr>
          <p:cNvPr id="11" name="TextBox 10">
            <a:extLst>
              <a:ext uri="{FF2B5EF4-FFF2-40B4-BE49-F238E27FC236}">
                <a16:creationId xmlns:a16="http://schemas.microsoft.com/office/drawing/2014/main" id="{A39D64A9-C497-FF90-EA9C-72FF34DB55C2}"/>
              </a:ext>
            </a:extLst>
          </p:cNvPr>
          <p:cNvSpPr txBox="1"/>
          <p:nvPr/>
        </p:nvSpPr>
        <p:spPr>
          <a:xfrm>
            <a:off x="1512887" y="4514405"/>
            <a:ext cx="9166225" cy="1289777"/>
          </a:xfrm>
          <a:prstGeom prst="rect">
            <a:avLst/>
          </a:prstGeom>
          <a:solidFill>
            <a:schemeClr val="tx1">
              <a:lumMod val="20000"/>
              <a:lumOff val="80000"/>
            </a:schemeClr>
          </a:solidFill>
          <a:ln w="28575">
            <a:solidFill>
              <a:schemeClr val="tx1"/>
            </a:solidFill>
          </a:ln>
        </p:spPr>
        <p:txBody>
          <a:bodyPr wrap="square" numCol="2" rtlCol="0">
            <a:spAutoFit/>
          </a:bodyPr>
          <a:lstStyle/>
          <a:p>
            <a:pPr marL="342900" indent="-342900">
              <a:spcAft>
                <a:spcPts val="600"/>
              </a:spcAft>
              <a:buFont typeface="Arial" panose="020B0604020202020204" pitchFamily="34" charset="0"/>
              <a:buChar char="•"/>
            </a:pPr>
            <a:r>
              <a:rPr lang="en-GB" sz="2400" i="1" dirty="0">
                <a:latin typeface="Montserrat Medium" panose="00000600000000000000" pitchFamily="2" charset="0"/>
              </a:rPr>
              <a:t>Pain on palpation of cervical spine</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Neurological weakness or numbness</a:t>
            </a:r>
          </a:p>
          <a:p>
            <a:pPr marL="342900" indent="-342900">
              <a:spcAft>
                <a:spcPts val="600"/>
              </a:spcAft>
              <a:buFont typeface="Arial" panose="020B0604020202020204" pitchFamily="34" charset="0"/>
              <a:buChar char="•"/>
            </a:pPr>
            <a:r>
              <a:rPr lang="en-GB" sz="2400" i="1" dirty="0">
                <a:latin typeface="Montserrat Medium" panose="00000600000000000000" pitchFamily="2" charset="0"/>
              </a:rPr>
              <a:t>Obvious C-spine deformation or injury</a:t>
            </a:r>
            <a:endParaRPr lang="fr-FR" sz="2400" i="1" dirty="0">
              <a:latin typeface="Montserrat Medium" panose="00000600000000000000" pitchFamily="2" charset="0"/>
            </a:endParaRPr>
          </a:p>
        </p:txBody>
      </p:sp>
      <p:sp>
        <p:nvSpPr>
          <p:cNvPr id="12" name="Cross 11">
            <a:extLst>
              <a:ext uri="{FF2B5EF4-FFF2-40B4-BE49-F238E27FC236}">
                <a16:creationId xmlns:a16="http://schemas.microsoft.com/office/drawing/2014/main" id="{33D83096-D2F2-F427-22A2-E7202EB535EA}"/>
              </a:ext>
            </a:extLst>
          </p:cNvPr>
          <p:cNvSpPr/>
          <p:nvPr/>
        </p:nvSpPr>
        <p:spPr>
          <a:xfrm>
            <a:off x="5844988" y="3320129"/>
            <a:ext cx="502024" cy="523220"/>
          </a:xfrm>
          <a:prstGeom prst="plus">
            <a:avLst>
              <a:gd name="adj" fmla="val 4106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Arrow: Down 12">
            <a:extLst>
              <a:ext uri="{FF2B5EF4-FFF2-40B4-BE49-F238E27FC236}">
                <a16:creationId xmlns:a16="http://schemas.microsoft.com/office/drawing/2014/main" id="{8865E55F-D91D-59C2-217F-D39BFD9D0244}"/>
              </a:ext>
            </a:extLst>
          </p:cNvPr>
          <p:cNvSpPr/>
          <p:nvPr/>
        </p:nvSpPr>
        <p:spPr>
          <a:xfrm>
            <a:off x="5894294" y="5960143"/>
            <a:ext cx="295835" cy="73451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8154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Effect transition="in" filter="fade">
                                      <p:cBhvr>
                                        <p:cTn id="12" dur="500"/>
                                        <p:tgtEl>
                                          <p:spTgt spid="5">
                                            <p:bg/>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bg/>
                                          </p:spTgt>
                                        </p:tgtEl>
                                        <p:attrNameLst>
                                          <p:attrName>style.visibility</p:attrName>
                                        </p:attrNameLst>
                                      </p:cBhvr>
                                      <p:to>
                                        <p:strVal val="visible"/>
                                      </p:to>
                                    </p:set>
                                    <p:animEffect transition="in" filter="fade">
                                      <p:cBhvr>
                                        <p:cTn id="50" dur="500"/>
                                        <p:tgtEl>
                                          <p:spTgt spid="11">
                                            <p:bg/>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Effect transition="in" filter="fade">
                                      <p:cBhvr>
                                        <p:cTn id="55" dur="500"/>
                                        <p:tgtEl>
                                          <p:spTgt spid="11">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1">
                                            <p:txEl>
                                              <p:pRg st="1" end="1"/>
                                            </p:txEl>
                                          </p:spTgt>
                                        </p:tgtEl>
                                        <p:attrNameLst>
                                          <p:attrName>style.visibility</p:attrName>
                                        </p:attrNameLst>
                                      </p:cBhvr>
                                      <p:to>
                                        <p:strVal val="visible"/>
                                      </p:to>
                                    </p:set>
                                    <p:animEffect transition="in" filter="fade">
                                      <p:cBhvr>
                                        <p:cTn id="60" dur="500"/>
                                        <p:tgtEl>
                                          <p:spTgt spid="11">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1">
                                            <p:txEl>
                                              <p:pRg st="2" end="2"/>
                                            </p:txEl>
                                          </p:spTgt>
                                        </p:tgtEl>
                                        <p:attrNameLst>
                                          <p:attrName>style.visibility</p:attrName>
                                        </p:attrNameLst>
                                      </p:cBhvr>
                                      <p:to>
                                        <p:strVal val="visible"/>
                                      </p:to>
                                    </p:set>
                                    <p:animEffect transition="in" filter="fade">
                                      <p:cBhvr>
                                        <p:cTn id="65" dur="500"/>
                                        <p:tgtEl>
                                          <p:spTgt spid="11">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P spid="9" grpId="0" animBg="1"/>
      <p:bldP spid="11" grpId="0" build="p" animBg="1"/>
      <p:bldP spid="12" grpId="0" animBg="1"/>
      <p:bldP spid="13"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3BA2-F9E7-AE3F-9067-A504DC6D6B9A}"/>
              </a:ext>
            </a:extLst>
          </p:cNvPr>
          <p:cNvSpPr>
            <a:spLocks noGrp="1"/>
          </p:cNvSpPr>
          <p:nvPr>
            <p:ph type="title"/>
          </p:nvPr>
        </p:nvSpPr>
        <p:spPr>
          <a:xfrm>
            <a:off x="415600" y="99200"/>
            <a:ext cx="11360800" cy="1122400"/>
          </a:xfrm>
        </p:spPr>
        <p:txBody>
          <a:bodyPr>
            <a:normAutofit/>
          </a:bodyPr>
          <a:lstStyle/>
          <a:p>
            <a:r>
              <a:rPr lang="en-GB" sz="3600" dirty="0">
                <a:latin typeface="Montserrat" panose="00000500000000000000" pitchFamily="2" charset="0"/>
              </a:rPr>
              <a:t>Assessment for cervical spine injury</a:t>
            </a:r>
            <a:endParaRPr lang="fr-FR" sz="3600" dirty="0">
              <a:latin typeface="Montserrat" panose="00000500000000000000" pitchFamily="2" charset="0"/>
            </a:endParaRPr>
          </a:p>
        </p:txBody>
      </p:sp>
      <p:sp>
        <p:nvSpPr>
          <p:cNvPr id="4" name="TextBox 3">
            <a:extLst>
              <a:ext uri="{FF2B5EF4-FFF2-40B4-BE49-F238E27FC236}">
                <a16:creationId xmlns:a16="http://schemas.microsoft.com/office/drawing/2014/main" id="{7590598B-C109-DA53-B1F6-1F4D42C27413}"/>
              </a:ext>
            </a:extLst>
          </p:cNvPr>
          <p:cNvSpPr txBox="1"/>
          <p:nvPr/>
        </p:nvSpPr>
        <p:spPr>
          <a:xfrm>
            <a:off x="1512887" y="1325555"/>
            <a:ext cx="9166225" cy="523220"/>
          </a:xfrm>
          <a:prstGeom prst="rect">
            <a:avLst/>
          </a:prstGeom>
          <a:solidFill>
            <a:schemeClr val="accent1">
              <a:lumMod val="40000"/>
              <a:lumOff val="60000"/>
            </a:schemeClr>
          </a:solidFill>
          <a:ln w="28575">
            <a:solidFill>
              <a:schemeClr val="tx1"/>
            </a:solidFill>
          </a:ln>
        </p:spPr>
        <p:txBody>
          <a:bodyPr wrap="square" rtlCol="0">
            <a:spAutoFit/>
          </a:bodyPr>
          <a:lstStyle/>
          <a:p>
            <a:r>
              <a:rPr lang="en-GB" sz="2800" b="1" dirty="0">
                <a:latin typeface="Montserrat Medium" panose="00000600000000000000" pitchFamily="2" charset="0"/>
              </a:rPr>
              <a:t>Dangerous</a:t>
            </a:r>
            <a:r>
              <a:rPr lang="en-GB" sz="2800" dirty="0">
                <a:latin typeface="Montserrat Medium" panose="00000600000000000000" pitchFamily="2" charset="0"/>
              </a:rPr>
              <a:t> </a:t>
            </a:r>
            <a:r>
              <a:rPr lang="en-GB" sz="2800" b="1" dirty="0">
                <a:latin typeface="Montserrat Medium" panose="00000600000000000000" pitchFamily="2" charset="0"/>
              </a:rPr>
              <a:t>mechanism</a:t>
            </a:r>
            <a:r>
              <a:rPr lang="en-GB" sz="2800" dirty="0">
                <a:latin typeface="Montserrat Medium" panose="00000600000000000000" pitchFamily="2" charset="0"/>
              </a:rPr>
              <a:t>? or  </a:t>
            </a:r>
            <a:r>
              <a:rPr lang="en-GB" sz="2800" b="1" dirty="0">
                <a:latin typeface="Montserrat Medium" panose="00000600000000000000" pitchFamily="2" charset="0"/>
              </a:rPr>
              <a:t>Age&gt;65 years old </a:t>
            </a:r>
            <a:endParaRPr lang="fr-FR" sz="2800" b="1" dirty="0">
              <a:latin typeface="Montserrat Medium" panose="00000600000000000000" pitchFamily="2" charset="0"/>
            </a:endParaRPr>
          </a:p>
        </p:txBody>
      </p:sp>
      <p:sp>
        <p:nvSpPr>
          <p:cNvPr id="9" name="TextBox 8">
            <a:extLst>
              <a:ext uri="{FF2B5EF4-FFF2-40B4-BE49-F238E27FC236}">
                <a16:creationId xmlns:a16="http://schemas.microsoft.com/office/drawing/2014/main" id="{C36A30E8-2B80-D43C-5DC6-617D23E09F8A}"/>
              </a:ext>
            </a:extLst>
          </p:cNvPr>
          <p:cNvSpPr txBox="1"/>
          <p:nvPr/>
        </p:nvSpPr>
        <p:spPr>
          <a:xfrm>
            <a:off x="1512884" y="2579905"/>
            <a:ext cx="9166225" cy="523220"/>
          </a:xfrm>
          <a:prstGeom prst="rect">
            <a:avLst/>
          </a:prstGeom>
          <a:solidFill>
            <a:schemeClr val="accent1">
              <a:lumMod val="40000"/>
              <a:lumOff val="60000"/>
            </a:schemeClr>
          </a:solidFill>
          <a:ln w="28575">
            <a:solidFill>
              <a:schemeClr val="tx1"/>
            </a:solidFill>
          </a:ln>
        </p:spPr>
        <p:txBody>
          <a:bodyPr wrap="square" rtlCol="0">
            <a:spAutoFit/>
          </a:bodyPr>
          <a:lstStyle/>
          <a:p>
            <a:pPr algn="ctr"/>
            <a:r>
              <a:rPr lang="en-GB" sz="2800" b="1" dirty="0">
                <a:latin typeface="Montserrat Medium" panose="00000600000000000000" pitchFamily="2" charset="0"/>
              </a:rPr>
              <a:t>Neurological signs</a:t>
            </a:r>
            <a:endParaRPr lang="fr-FR" sz="2800" b="1" dirty="0">
              <a:latin typeface="Montserrat Medium" panose="00000600000000000000" pitchFamily="2" charset="0"/>
            </a:endParaRPr>
          </a:p>
        </p:txBody>
      </p:sp>
      <p:sp>
        <p:nvSpPr>
          <p:cNvPr id="12" name="Cross 11">
            <a:extLst>
              <a:ext uri="{FF2B5EF4-FFF2-40B4-BE49-F238E27FC236}">
                <a16:creationId xmlns:a16="http://schemas.microsoft.com/office/drawing/2014/main" id="{33D83096-D2F2-F427-22A2-E7202EB535EA}"/>
              </a:ext>
            </a:extLst>
          </p:cNvPr>
          <p:cNvSpPr/>
          <p:nvPr/>
        </p:nvSpPr>
        <p:spPr>
          <a:xfrm>
            <a:off x="5844985" y="1952730"/>
            <a:ext cx="502024" cy="523220"/>
          </a:xfrm>
          <a:prstGeom prst="plus">
            <a:avLst>
              <a:gd name="adj" fmla="val 4106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Arrow: Down 12">
            <a:extLst>
              <a:ext uri="{FF2B5EF4-FFF2-40B4-BE49-F238E27FC236}">
                <a16:creationId xmlns:a16="http://schemas.microsoft.com/office/drawing/2014/main" id="{8865E55F-D91D-59C2-217F-D39BFD9D0244}"/>
              </a:ext>
            </a:extLst>
          </p:cNvPr>
          <p:cNvSpPr/>
          <p:nvPr/>
        </p:nvSpPr>
        <p:spPr>
          <a:xfrm>
            <a:off x="5963768" y="3162706"/>
            <a:ext cx="264464" cy="62497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extBox 2">
            <a:extLst>
              <a:ext uri="{FF2B5EF4-FFF2-40B4-BE49-F238E27FC236}">
                <a16:creationId xmlns:a16="http://schemas.microsoft.com/office/drawing/2014/main" id="{27BBED5C-95BF-9614-9B7C-73DC26918ABF}"/>
              </a:ext>
            </a:extLst>
          </p:cNvPr>
          <p:cNvSpPr txBox="1"/>
          <p:nvPr/>
        </p:nvSpPr>
        <p:spPr>
          <a:xfrm>
            <a:off x="1512884" y="3849647"/>
            <a:ext cx="9166225" cy="523220"/>
          </a:xfrm>
          <a:prstGeom prst="rect">
            <a:avLst/>
          </a:prstGeom>
          <a:solidFill>
            <a:schemeClr val="tx1">
              <a:lumMod val="60000"/>
              <a:lumOff val="40000"/>
            </a:schemeClr>
          </a:solidFill>
          <a:ln w="28575">
            <a:solidFill>
              <a:schemeClr val="tx1"/>
            </a:solidFill>
          </a:ln>
        </p:spPr>
        <p:txBody>
          <a:bodyPr wrap="square" rtlCol="0">
            <a:spAutoFit/>
          </a:bodyPr>
          <a:lstStyle/>
          <a:p>
            <a:pPr algn="ctr"/>
            <a:r>
              <a:rPr lang="en-GB" sz="2800" b="1" dirty="0">
                <a:latin typeface="Montserrat Medium" panose="00000600000000000000" pitchFamily="2" charset="0"/>
              </a:rPr>
              <a:t>Immobilise the c-spine until imaging</a:t>
            </a:r>
            <a:endParaRPr lang="fr-FR" sz="2800" b="1" dirty="0">
              <a:latin typeface="Montserrat Medium" panose="00000600000000000000" pitchFamily="2" charset="0"/>
            </a:endParaRPr>
          </a:p>
        </p:txBody>
      </p:sp>
      <p:sp>
        <p:nvSpPr>
          <p:cNvPr id="7" name="TextBox 6">
            <a:extLst>
              <a:ext uri="{FF2B5EF4-FFF2-40B4-BE49-F238E27FC236}">
                <a16:creationId xmlns:a16="http://schemas.microsoft.com/office/drawing/2014/main" id="{13E0CCDA-C1C0-9D78-9926-52471E1E00CD}"/>
              </a:ext>
            </a:extLst>
          </p:cNvPr>
          <p:cNvSpPr txBox="1"/>
          <p:nvPr/>
        </p:nvSpPr>
        <p:spPr>
          <a:xfrm>
            <a:off x="1512885" y="4747616"/>
            <a:ext cx="5345116" cy="1569660"/>
          </a:xfrm>
          <a:prstGeom prst="rect">
            <a:avLst/>
          </a:prstGeom>
          <a:solidFill>
            <a:schemeClr val="accent1">
              <a:lumMod val="20000"/>
              <a:lumOff val="80000"/>
            </a:schemeClr>
          </a:solidFill>
          <a:ln w="28575">
            <a:solidFill>
              <a:schemeClr val="tx1"/>
            </a:solidFill>
          </a:ln>
        </p:spPr>
        <p:txBody>
          <a:bodyPr wrap="square" rtlCol="0">
            <a:spAutoFit/>
          </a:bodyPr>
          <a:lstStyle/>
          <a:p>
            <a:r>
              <a:rPr lang="en-GB" sz="2400" b="1" i="1" dirty="0">
                <a:latin typeface="Montserrat Medium" panose="00000600000000000000" pitchFamily="2" charset="0"/>
              </a:rPr>
              <a:t>If the patient:</a:t>
            </a:r>
          </a:p>
          <a:p>
            <a:pPr marL="457200" indent="-457200">
              <a:buFont typeface="Arial" panose="020B0604020202020204" pitchFamily="34" charset="0"/>
              <a:buChar char="•"/>
            </a:pPr>
            <a:r>
              <a:rPr lang="en-GB" sz="2400" i="1" dirty="0">
                <a:latin typeface="Montserrat Medium" panose="00000600000000000000" pitchFamily="2" charset="0"/>
              </a:rPr>
              <a:t>Is intoxicated (drugs/alcohol)</a:t>
            </a:r>
          </a:p>
          <a:p>
            <a:pPr marL="457200" indent="-457200">
              <a:buFont typeface="Arial" panose="020B0604020202020204" pitchFamily="34" charset="0"/>
              <a:buChar char="•"/>
            </a:pPr>
            <a:r>
              <a:rPr lang="en-GB" sz="2400" i="1" dirty="0">
                <a:latin typeface="Montserrat Medium" panose="00000600000000000000" pitchFamily="2" charset="0"/>
              </a:rPr>
              <a:t>Has a distracting injury </a:t>
            </a:r>
          </a:p>
          <a:p>
            <a:pPr marL="457200" indent="-457200">
              <a:buFont typeface="Arial" panose="020B0604020202020204" pitchFamily="34" charset="0"/>
              <a:buChar char="•"/>
            </a:pPr>
            <a:r>
              <a:rPr lang="en-GB" sz="2400" i="1" dirty="0">
                <a:latin typeface="Montserrat Medium" panose="00000600000000000000" pitchFamily="2" charset="0"/>
              </a:rPr>
              <a:t>Is unable to communicate</a:t>
            </a:r>
            <a:endParaRPr lang="fr-FR" sz="2400" i="1" dirty="0">
              <a:latin typeface="Montserrat Medium" panose="00000600000000000000" pitchFamily="2" charset="0"/>
            </a:endParaRPr>
          </a:p>
        </p:txBody>
      </p:sp>
      <p:sp>
        <p:nvSpPr>
          <p:cNvPr id="8" name="Arrow: Right 7">
            <a:extLst>
              <a:ext uri="{FF2B5EF4-FFF2-40B4-BE49-F238E27FC236}">
                <a16:creationId xmlns:a16="http://schemas.microsoft.com/office/drawing/2014/main" id="{75CE8AF2-EA1C-82DE-0BF5-C8922D8691F6}"/>
              </a:ext>
            </a:extLst>
          </p:cNvPr>
          <p:cNvSpPr/>
          <p:nvPr/>
        </p:nvSpPr>
        <p:spPr>
          <a:xfrm>
            <a:off x="7073153" y="5325035"/>
            <a:ext cx="712694" cy="38996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extBox 9">
            <a:extLst>
              <a:ext uri="{FF2B5EF4-FFF2-40B4-BE49-F238E27FC236}">
                <a16:creationId xmlns:a16="http://schemas.microsoft.com/office/drawing/2014/main" id="{89657A53-F94C-5FC2-4CBE-19659F8D284F}"/>
              </a:ext>
            </a:extLst>
          </p:cNvPr>
          <p:cNvSpPr txBox="1"/>
          <p:nvPr/>
        </p:nvSpPr>
        <p:spPr>
          <a:xfrm>
            <a:off x="7933765" y="4747614"/>
            <a:ext cx="2745344" cy="1548000"/>
          </a:xfrm>
          <a:prstGeom prst="rect">
            <a:avLst/>
          </a:prstGeom>
          <a:solidFill>
            <a:schemeClr val="tx1">
              <a:lumMod val="60000"/>
              <a:lumOff val="40000"/>
            </a:schemeClr>
          </a:solidFill>
          <a:ln w="28575">
            <a:solidFill>
              <a:schemeClr val="tx1"/>
            </a:solidFill>
          </a:ln>
        </p:spPr>
        <p:txBody>
          <a:bodyPr wrap="square" rtlCol="0">
            <a:spAutoFit/>
          </a:bodyPr>
          <a:lstStyle/>
          <a:p>
            <a:pPr algn="ctr"/>
            <a:r>
              <a:rPr lang="en-GB" sz="2800" b="1" dirty="0">
                <a:latin typeface="Montserrat Medium" panose="00000600000000000000" pitchFamily="2" charset="0"/>
              </a:rPr>
              <a:t>Immobilise the c-spine until imaging</a:t>
            </a:r>
            <a:endParaRPr lang="fr-FR" sz="2800" b="1" dirty="0">
              <a:latin typeface="Montserrat Medium" panose="00000600000000000000" pitchFamily="2" charset="0"/>
            </a:endParaRPr>
          </a:p>
        </p:txBody>
      </p:sp>
    </p:spTree>
    <p:extLst>
      <p:ext uri="{BB962C8B-B14F-4D97-AF65-F5344CB8AC3E}">
        <p14:creationId xmlns:p14="http://schemas.microsoft.com/office/powerpoint/2010/main" val="379069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P spid="13" grpId="0" animBg="1"/>
      <p:bldP spid="3" grpId="0" animBg="1"/>
      <p:bldP spid="7" grpId="0" animBg="1"/>
      <p:bldP spid="8" grpId="0" animBg="1"/>
      <p:bldP spid="10"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3BA2-F9E7-AE3F-9067-A504DC6D6B9A}"/>
              </a:ext>
            </a:extLst>
          </p:cNvPr>
          <p:cNvSpPr>
            <a:spLocks noGrp="1"/>
          </p:cNvSpPr>
          <p:nvPr>
            <p:ph type="title"/>
          </p:nvPr>
        </p:nvSpPr>
        <p:spPr>
          <a:xfrm>
            <a:off x="415600" y="99200"/>
            <a:ext cx="11360800" cy="1122400"/>
          </a:xfrm>
        </p:spPr>
        <p:txBody>
          <a:bodyPr>
            <a:normAutofit/>
          </a:bodyPr>
          <a:lstStyle/>
          <a:p>
            <a:r>
              <a:rPr lang="en-GB" sz="3600" dirty="0">
                <a:latin typeface="Montserrat" panose="00000500000000000000" pitchFamily="2" charset="0"/>
              </a:rPr>
              <a:t>Assessment for cervical spine injury</a:t>
            </a:r>
            <a:endParaRPr lang="fr-FR" sz="3600" dirty="0">
              <a:latin typeface="Montserrat" panose="00000500000000000000" pitchFamily="2" charset="0"/>
            </a:endParaRPr>
          </a:p>
        </p:txBody>
      </p:sp>
      <p:sp>
        <p:nvSpPr>
          <p:cNvPr id="4" name="TextBox 3">
            <a:extLst>
              <a:ext uri="{FF2B5EF4-FFF2-40B4-BE49-F238E27FC236}">
                <a16:creationId xmlns:a16="http://schemas.microsoft.com/office/drawing/2014/main" id="{7590598B-C109-DA53-B1F6-1F4D42C27413}"/>
              </a:ext>
            </a:extLst>
          </p:cNvPr>
          <p:cNvSpPr txBox="1"/>
          <p:nvPr/>
        </p:nvSpPr>
        <p:spPr>
          <a:xfrm>
            <a:off x="2159791" y="1325555"/>
            <a:ext cx="7872412" cy="2246769"/>
          </a:xfrm>
          <a:prstGeom prst="rect">
            <a:avLst/>
          </a:prstGeom>
          <a:solidFill>
            <a:schemeClr val="accent1">
              <a:lumMod val="40000"/>
              <a:lumOff val="60000"/>
            </a:schemeClr>
          </a:solidFill>
          <a:ln w="28575">
            <a:solidFill>
              <a:schemeClr val="tx1"/>
            </a:solidFill>
          </a:ln>
        </p:spPr>
        <p:txBody>
          <a:bodyPr wrap="square" rtlCol="0">
            <a:spAutoFit/>
          </a:bodyPr>
          <a:lstStyle/>
          <a:p>
            <a:pPr algn="ctr"/>
            <a:r>
              <a:rPr lang="en-GB" sz="2800" b="1" u="sng" dirty="0">
                <a:latin typeface="Montserrat Medium" panose="00000600000000000000" pitchFamily="2" charset="0"/>
              </a:rPr>
              <a:t>Low risk accident </a:t>
            </a:r>
            <a:r>
              <a:rPr lang="en-GB" sz="2800" dirty="0">
                <a:latin typeface="Montserrat Medium" panose="00000600000000000000" pitchFamily="2" charset="0"/>
              </a:rPr>
              <a:t>or  </a:t>
            </a:r>
          </a:p>
          <a:p>
            <a:pPr algn="ctr"/>
            <a:r>
              <a:rPr lang="en-GB" sz="2800" b="1" u="sng" dirty="0">
                <a:latin typeface="Montserrat Medium" panose="00000600000000000000" pitchFamily="2" charset="0"/>
              </a:rPr>
              <a:t>Able to walk </a:t>
            </a:r>
            <a:r>
              <a:rPr lang="en-GB" sz="2800" dirty="0">
                <a:latin typeface="Montserrat Medium" panose="00000600000000000000" pitchFamily="2" charset="0"/>
              </a:rPr>
              <a:t>or </a:t>
            </a:r>
          </a:p>
          <a:p>
            <a:pPr algn="ctr"/>
            <a:r>
              <a:rPr lang="en-GB" sz="2800" b="1" u="sng" dirty="0">
                <a:latin typeface="Montserrat Medium" panose="00000600000000000000" pitchFamily="2" charset="0"/>
              </a:rPr>
              <a:t>Delayed pain </a:t>
            </a:r>
            <a:r>
              <a:rPr lang="en-GB" sz="2800" dirty="0">
                <a:latin typeface="Montserrat Medium" panose="00000600000000000000" pitchFamily="2" charset="0"/>
              </a:rPr>
              <a:t>or </a:t>
            </a:r>
          </a:p>
          <a:p>
            <a:pPr algn="ctr"/>
            <a:r>
              <a:rPr lang="en-GB" sz="2800" b="1" u="sng" dirty="0">
                <a:latin typeface="Montserrat Medium" panose="00000600000000000000" pitchFamily="2" charset="0"/>
              </a:rPr>
              <a:t>Sitting comfortably </a:t>
            </a:r>
            <a:r>
              <a:rPr lang="en-GB" sz="2800" dirty="0">
                <a:latin typeface="Montserrat Medium" panose="00000600000000000000" pitchFamily="2" charset="0"/>
              </a:rPr>
              <a:t>or </a:t>
            </a:r>
          </a:p>
          <a:p>
            <a:pPr algn="ctr"/>
            <a:r>
              <a:rPr lang="en-GB" sz="2800" b="1" u="sng" dirty="0">
                <a:latin typeface="Montserrat Medium" panose="00000600000000000000" pitchFamily="2" charset="0"/>
              </a:rPr>
              <a:t>No midline cervical tenderness  </a:t>
            </a:r>
            <a:endParaRPr lang="fr-FR" sz="2800" b="1" u="sng" dirty="0">
              <a:latin typeface="Montserrat Medium" panose="00000600000000000000" pitchFamily="2" charset="0"/>
            </a:endParaRPr>
          </a:p>
        </p:txBody>
      </p:sp>
      <p:sp>
        <p:nvSpPr>
          <p:cNvPr id="9" name="TextBox 8">
            <a:extLst>
              <a:ext uri="{FF2B5EF4-FFF2-40B4-BE49-F238E27FC236}">
                <a16:creationId xmlns:a16="http://schemas.microsoft.com/office/drawing/2014/main" id="{C36A30E8-2B80-D43C-5DC6-617D23E09F8A}"/>
              </a:ext>
            </a:extLst>
          </p:cNvPr>
          <p:cNvSpPr txBox="1"/>
          <p:nvPr/>
        </p:nvSpPr>
        <p:spPr>
          <a:xfrm>
            <a:off x="2159792" y="4485764"/>
            <a:ext cx="7872412" cy="523220"/>
          </a:xfrm>
          <a:prstGeom prst="rect">
            <a:avLst/>
          </a:prstGeom>
          <a:solidFill>
            <a:schemeClr val="accent1">
              <a:lumMod val="40000"/>
              <a:lumOff val="60000"/>
            </a:schemeClr>
          </a:solidFill>
          <a:ln w="28575">
            <a:solidFill>
              <a:schemeClr val="tx1"/>
            </a:solidFill>
          </a:ln>
        </p:spPr>
        <p:txBody>
          <a:bodyPr wrap="square" rtlCol="0">
            <a:spAutoFit/>
          </a:bodyPr>
          <a:lstStyle/>
          <a:p>
            <a:pPr algn="ctr"/>
            <a:r>
              <a:rPr lang="en-GB" sz="2800" b="1" dirty="0">
                <a:latin typeface="Montserrat Medium" panose="00000600000000000000" pitchFamily="2" charset="0"/>
              </a:rPr>
              <a:t>Able to rotate neck left and right 45°</a:t>
            </a:r>
            <a:endParaRPr lang="fr-FR" sz="2800" b="1" dirty="0">
              <a:latin typeface="Montserrat Medium" panose="00000600000000000000" pitchFamily="2" charset="0"/>
            </a:endParaRPr>
          </a:p>
        </p:txBody>
      </p:sp>
      <p:sp>
        <p:nvSpPr>
          <p:cNvPr id="12" name="Cross 11">
            <a:extLst>
              <a:ext uri="{FF2B5EF4-FFF2-40B4-BE49-F238E27FC236}">
                <a16:creationId xmlns:a16="http://schemas.microsoft.com/office/drawing/2014/main" id="{33D83096-D2F2-F427-22A2-E7202EB535EA}"/>
              </a:ext>
            </a:extLst>
          </p:cNvPr>
          <p:cNvSpPr/>
          <p:nvPr/>
        </p:nvSpPr>
        <p:spPr>
          <a:xfrm>
            <a:off x="5844986" y="3771900"/>
            <a:ext cx="502024" cy="523220"/>
          </a:xfrm>
          <a:prstGeom prst="plus">
            <a:avLst>
              <a:gd name="adj" fmla="val 4106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Arrow: Down 12">
            <a:extLst>
              <a:ext uri="{FF2B5EF4-FFF2-40B4-BE49-F238E27FC236}">
                <a16:creationId xmlns:a16="http://schemas.microsoft.com/office/drawing/2014/main" id="{8865E55F-D91D-59C2-217F-D39BFD9D0244}"/>
              </a:ext>
            </a:extLst>
          </p:cNvPr>
          <p:cNvSpPr/>
          <p:nvPr/>
        </p:nvSpPr>
        <p:spPr>
          <a:xfrm>
            <a:off x="5963766" y="5158864"/>
            <a:ext cx="264464" cy="62497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extBox 2">
            <a:extLst>
              <a:ext uri="{FF2B5EF4-FFF2-40B4-BE49-F238E27FC236}">
                <a16:creationId xmlns:a16="http://schemas.microsoft.com/office/drawing/2014/main" id="{27BBED5C-95BF-9614-9B7C-73DC26918ABF}"/>
              </a:ext>
            </a:extLst>
          </p:cNvPr>
          <p:cNvSpPr txBox="1"/>
          <p:nvPr/>
        </p:nvSpPr>
        <p:spPr>
          <a:xfrm>
            <a:off x="2501574" y="5922424"/>
            <a:ext cx="7188847" cy="523220"/>
          </a:xfrm>
          <a:prstGeom prst="rect">
            <a:avLst/>
          </a:prstGeom>
          <a:solidFill>
            <a:schemeClr val="tx1">
              <a:lumMod val="60000"/>
              <a:lumOff val="40000"/>
            </a:schemeClr>
          </a:solidFill>
          <a:ln w="28575">
            <a:solidFill>
              <a:schemeClr val="tx1"/>
            </a:solidFill>
          </a:ln>
        </p:spPr>
        <p:txBody>
          <a:bodyPr wrap="square" rtlCol="0">
            <a:spAutoFit/>
          </a:bodyPr>
          <a:lstStyle/>
          <a:p>
            <a:pPr algn="ctr"/>
            <a:r>
              <a:rPr lang="en-GB" sz="2800" b="1" dirty="0">
                <a:latin typeface="Montserrat Medium" panose="00000600000000000000" pitchFamily="2" charset="0"/>
              </a:rPr>
              <a:t>No need to immobilise</a:t>
            </a:r>
            <a:endParaRPr lang="fr-FR" sz="2800" b="1" dirty="0">
              <a:latin typeface="Montserrat Medium" panose="00000600000000000000" pitchFamily="2" charset="0"/>
            </a:endParaRPr>
          </a:p>
        </p:txBody>
      </p:sp>
    </p:spTree>
    <p:extLst>
      <p:ext uri="{BB962C8B-B14F-4D97-AF65-F5344CB8AC3E}">
        <p14:creationId xmlns:p14="http://schemas.microsoft.com/office/powerpoint/2010/main" val="322914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P spid="13" grpId="0" animBg="1"/>
      <p:bldP spid="3"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E47B40F-B38F-1320-5A8E-3A600037EE95}"/>
              </a:ext>
            </a:extLst>
          </p:cNvPr>
          <p:cNvSpPr>
            <a:spLocks noGrp="1"/>
          </p:cNvSpPr>
          <p:nvPr>
            <p:ph type="title"/>
          </p:nvPr>
        </p:nvSpPr>
        <p:spPr>
          <a:xfrm>
            <a:off x="415600" y="99200"/>
            <a:ext cx="11360800" cy="1122400"/>
          </a:xfrm>
        </p:spPr>
        <p:txBody>
          <a:bodyPr>
            <a:normAutofit/>
          </a:bodyPr>
          <a:lstStyle/>
          <a:p>
            <a:r>
              <a:rPr lang="en-GB" sz="3600" dirty="0">
                <a:latin typeface="Montserrat" panose="00000500000000000000" pitchFamily="2" charset="0"/>
              </a:rPr>
              <a:t>Methods for c-spine stabilisation</a:t>
            </a:r>
            <a:endParaRPr lang="fr-FR" sz="3600" dirty="0">
              <a:latin typeface="Montserrat" panose="00000500000000000000" pitchFamily="2" charset="0"/>
            </a:endParaRPr>
          </a:p>
        </p:txBody>
      </p:sp>
      <p:sp>
        <p:nvSpPr>
          <p:cNvPr id="4" name="TextBox 3">
            <a:extLst>
              <a:ext uri="{FF2B5EF4-FFF2-40B4-BE49-F238E27FC236}">
                <a16:creationId xmlns:a16="http://schemas.microsoft.com/office/drawing/2014/main" id="{B3AD1008-2961-05BD-69C7-33400646155A}"/>
              </a:ext>
            </a:extLst>
          </p:cNvPr>
          <p:cNvSpPr txBox="1"/>
          <p:nvPr/>
        </p:nvSpPr>
        <p:spPr>
          <a:xfrm>
            <a:off x="1054100" y="1541500"/>
            <a:ext cx="4749800" cy="4401205"/>
          </a:xfrm>
          <a:prstGeom prst="rect">
            <a:avLst/>
          </a:prstGeom>
          <a:noFill/>
        </p:spPr>
        <p:txBody>
          <a:bodyPr wrap="square" rtlCol="0">
            <a:spAutoFit/>
          </a:bodyPr>
          <a:lstStyle/>
          <a:p>
            <a:pPr>
              <a:spcAft>
                <a:spcPts val="1200"/>
              </a:spcAft>
            </a:pPr>
            <a:r>
              <a:rPr lang="fr-FR" sz="3200" b="1" dirty="0">
                <a:latin typeface="Montserrat Medium" panose="00000600000000000000" pitchFamily="2" charset="0"/>
              </a:rPr>
              <a:t>Methods:</a:t>
            </a:r>
          </a:p>
          <a:p>
            <a:pPr marL="285750" indent="-285750">
              <a:buFont typeface="Arial" panose="020B0604020202020204" pitchFamily="34" charset="0"/>
              <a:buChar char="•"/>
            </a:pPr>
            <a:r>
              <a:rPr lang="fr-FR" sz="3200" dirty="0">
                <a:latin typeface="Montserrat Medium" panose="00000600000000000000" pitchFamily="2" charset="0"/>
              </a:rPr>
              <a:t>Manual </a:t>
            </a:r>
            <a:r>
              <a:rPr lang="fr-FR" sz="3200" dirty="0" err="1">
                <a:latin typeface="Montserrat Medium" panose="00000600000000000000" pitchFamily="2" charset="0"/>
              </a:rPr>
              <a:t>in-line</a:t>
            </a:r>
            <a:r>
              <a:rPr lang="fr-FR" sz="3200" dirty="0">
                <a:latin typeface="Montserrat Medium" panose="00000600000000000000" pitchFamily="2" charset="0"/>
              </a:rPr>
              <a:t> stabilisation</a:t>
            </a:r>
          </a:p>
          <a:p>
            <a:pPr marL="285750" indent="-285750">
              <a:buFont typeface="Arial" panose="020B0604020202020204" pitchFamily="34" charset="0"/>
              <a:buChar char="•"/>
            </a:pPr>
            <a:r>
              <a:rPr lang="fr-FR" sz="3200" dirty="0">
                <a:latin typeface="Montserrat Medium" panose="00000600000000000000" pitchFamily="2" charset="0"/>
              </a:rPr>
              <a:t>Cervical </a:t>
            </a:r>
            <a:r>
              <a:rPr lang="fr-FR" sz="3200" dirty="0" err="1">
                <a:latin typeface="Montserrat Medium" panose="00000600000000000000" pitchFamily="2" charset="0"/>
              </a:rPr>
              <a:t>collar</a:t>
            </a:r>
            <a:r>
              <a:rPr lang="fr-FR" sz="3200" dirty="0">
                <a:latin typeface="Montserrat Medium" panose="00000600000000000000" pitchFamily="2" charset="0"/>
              </a:rPr>
              <a:t> (</a:t>
            </a:r>
            <a:r>
              <a:rPr lang="fr-FR" sz="3200" dirty="0" err="1">
                <a:latin typeface="Montserrat Medium" panose="00000600000000000000" pitchFamily="2" charset="0"/>
              </a:rPr>
              <a:t>rigid</a:t>
            </a:r>
            <a:r>
              <a:rPr lang="fr-FR" sz="3200" dirty="0">
                <a:latin typeface="Montserrat Medium" panose="00000600000000000000" pitchFamily="2" charset="0"/>
              </a:rPr>
              <a:t>)</a:t>
            </a:r>
          </a:p>
          <a:p>
            <a:pPr marL="285750" indent="-285750">
              <a:buFont typeface="Arial" panose="020B0604020202020204" pitchFamily="34" charset="0"/>
              <a:buChar char="•"/>
            </a:pPr>
            <a:r>
              <a:rPr lang="fr-FR" sz="3200" dirty="0" err="1">
                <a:latin typeface="Montserrat Medium" panose="00000600000000000000" pitchFamily="2" charset="0"/>
              </a:rPr>
              <a:t>Headblocks</a:t>
            </a:r>
            <a:endParaRPr lang="fr-FR" sz="3200" dirty="0">
              <a:latin typeface="Montserrat Medium" panose="00000600000000000000" pitchFamily="2" charset="0"/>
            </a:endParaRPr>
          </a:p>
          <a:p>
            <a:pPr marL="285750" indent="-285750">
              <a:buFont typeface="Arial" panose="020B0604020202020204" pitchFamily="34" charset="0"/>
              <a:buChar char="•"/>
            </a:pPr>
            <a:r>
              <a:rPr lang="fr-FR" sz="3200" dirty="0">
                <a:latin typeface="Montserrat Medium" panose="00000600000000000000" pitchFamily="2" charset="0"/>
              </a:rPr>
              <a:t>Spinal </a:t>
            </a:r>
            <a:r>
              <a:rPr lang="fr-FR" sz="3200" dirty="0" err="1">
                <a:latin typeface="Montserrat Medium" panose="00000600000000000000" pitchFamily="2" charset="0"/>
              </a:rPr>
              <a:t>board</a:t>
            </a:r>
            <a:endParaRPr lang="fr-FR" sz="3200" dirty="0">
              <a:latin typeface="Montserrat Medium" panose="00000600000000000000" pitchFamily="2" charset="0"/>
            </a:endParaRPr>
          </a:p>
          <a:p>
            <a:pPr marL="285750" indent="-285750">
              <a:buFont typeface="Arial" panose="020B0604020202020204" pitchFamily="34" charset="0"/>
              <a:buChar char="•"/>
            </a:pPr>
            <a:r>
              <a:rPr lang="fr-FR" sz="3200" dirty="0">
                <a:latin typeface="Montserrat Medium" panose="00000600000000000000" pitchFamily="2" charset="0"/>
              </a:rPr>
              <a:t>Kendrick </a:t>
            </a:r>
            <a:r>
              <a:rPr lang="fr-FR" sz="3200" dirty="0" err="1">
                <a:latin typeface="Montserrat Medium" panose="00000600000000000000" pitchFamily="2" charset="0"/>
              </a:rPr>
              <a:t>extrication</a:t>
            </a:r>
            <a:r>
              <a:rPr lang="fr-FR" sz="3200" dirty="0">
                <a:latin typeface="Montserrat Medium" panose="00000600000000000000" pitchFamily="2" charset="0"/>
              </a:rPr>
              <a:t> </a:t>
            </a:r>
            <a:r>
              <a:rPr lang="fr-FR" sz="3200" dirty="0" err="1">
                <a:latin typeface="Montserrat Medium" panose="00000600000000000000" pitchFamily="2" charset="0"/>
              </a:rPr>
              <a:t>device</a:t>
            </a:r>
            <a:endParaRPr lang="fr-FR" sz="3200" dirty="0">
              <a:latin typeface="Montserrat Medium" panose="00000600000000000000" pitchFamily="2" charset="0"/>
            </a:endParaRPr>
          </a:p>
          <a:p>
            <a:pPr marL="285750" indent="-285750">
              <a:buFont typeface="Arial" panose="020B0604020202020204" pitchFamily="34" charset="0"/>
              <a:buChar char="•"/>
            </a:pPr>
            <a:endParaRPr lang="fr-FR" b="1" dirty="0">
              <a:latin typeface="Montserrat Medium" panose="00000600000000000000" pitchFamily="2" charset="0"/>
            </a:endParaRPr>
          </a:p>
        </p:txBody>
      </p:sp>
      <p:pic>
        <p:nvPicPr>
          <p:cNvPr id="1026" name="Picture 2" descr="Methods to Manually Stabilize a Patient's Head | Coast2Coast">
            <a:extLst>
              <a:ext uri="{FF2B5EF4-FFF2-40B4-BE49-F238E27FC236}">
                <a16:creationId xmlns:a16="http://schemas.microsoft.com/office/drawing/2014/main" id="{BE6A9202-26A8-ABE0-28B6-36D63366E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700" y="2241914"/>
            <a:ext cx="5334000" cy="30003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spine skills - Induction - RCEMLearning">
            <a:extLst>
              <a:ext uri="{FF2B5EF4-FFF2-40B4-BE49-F238E27FC236}">
                <a16:creationId xmlns:a16="http://schemas.microsoft.com/office/drawing/2014/main" id="{29F1683F-E4DF-175C-B422-E05EF54D931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345" b="26853"/>
          <a:stretch/>
        </p:blipFill>
        <p:spPr bwMode="auto">
          <a:xfrm>
            <a:off x="6235700" y="1541500"/>
            <a:ext cx="5334000" cy="42531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E9DB2636-15B5-4F3B-DDDD-0D5BDAA60980}"/>
              </a:ext>
            </a:extLst>
          </p:cNvPr>
          <p:cNvPicPr>
            <a:picLocks noChangeAspect="1"/>
          </p:cNvPicPr>
          <p:nvPr/>
        </p:nvPicPr>
        <p:blipFill rotWithShape="1">
          <a:blip r:embed="rId5"/>
          <a:srcRect r="4907"/>
          <a:stretch/>
        </p:blipFill>
        <p:spPr>
          <a:xfrm>
            <a:off x="5867403" y="1541501"/>
            <a:ext cx="6324597" cy="4277234"/>
          </a:xfrm>
          <a:prstGeom prst="rect">
            <a:avLst/>
          </a:prstGeom>
        </p:spPr>
      </p:pic>
      <p:pic>
        <p:nvPicPr>
          <p:cNvPr id="1034" name="Picture 10" descr="Kendrick Extrication Device - EMS Immobilizing Jacket with Carrying Ca –  ASA TECHMED">
            <a:extLst>
              <a:ext uri="{FF2B5EF4-FFF2-40B4-BE49-F238E27FC236}">
                <a16:creationId xmlns:a16="http://schemas.microsoft.com/office/drawing/2014/main" id="{D8531B76-2D86-5E00-887B-08A6780C40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6302" y="1221600"/>
            <a:ext cx="5892796" cy="5448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0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500"/>
                                        <p:tgtEl>
                                          <p:spTgt spid="10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fade">
                                      <p:cBhvr>
                                        <p:cTn id="28" dur="500"/>
                                        <p:tgtEl>
                                          <p:spTgt spid="4">
                                            <p:txEl>
                                              <p:pRg st="4" end="4"/>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Effect transition="in" filter="fade">
                                      <p:cBhvr>
                                        <p:cTn id="36" dur="500"/>
                                        <p:tgtEl>
                                          <p:spTgt spid="4">
                                            <p:txEl>
                                              <p:pRg st="5" end="5"/>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034"/>
                                        </p:tgtEl>
                                        <p:attrNameLst>
                                          <p:attrName>style.visibility</p:attrName>
                                        </p:attrNameLst>
                                      </p:cBhvr>
                                      <p:to>
                                        <p:strVal val="visible"/>
                                      </p:to>
                                    </p:set>
                                    <p:animEffect transition="in" filter="fade">
                                      <p:cBhvr>
                                        <p:cTn id="39"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CA60C00-52C5-DA16-7585-F4373C115E4B}"/>
              </a:ext>
            </a:extLst>
          </p:cNvPr>
          <p:cNvPicPr>
            <a:picLocks noChangeAspect="1"/>
          </p:cNvPicPr>
          <p:nvPr/>
        </p:nvPicPr>
        <p:blipFill>
          <a:blip r:embed="rId3"/>
          <a:stretch>
            <a:fillRect/>
          </a:stretch>
        </p:blipFill>
        <p:spPr>
          <a:xfrm>
            <a:off x="516000" y="125375"/>
            <a:ext cx="11160000" cy="6071224"/>
          </a:xfrm>
          <a:prstGeom prst="rect">
            <a:avLst/>
          </a:prstGeom>
        </p:spPr>
      </p:pic>
    </p:spTree>
    <p:extLst>
      <p:ext uri="{BB962C8B-B14F-4D97-AF65-F5344CB8AC3E}">
        <p14:creationId xmlns:p14="http://schemas.microsoft.com/office/powerpoint/2010/main" val="83364445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61CEA32-8AEA-6CC8-8F2C-EC1F21ECDB2B}"/>
              </a:ext>
            </a:extLst>
          </p:cNvPr>
          <p:cNvPicPr>
            <a:picLocks noChangeAspect="1"/>
          </p:cNvPicPr>
          <p:nvPr/>
        </p:nvPicPr>
        <p:blipFill>
          <a:blip r:embed="rId2"/>
          <a:stretch>
            <a:fillRect/>
          </a:stretch>
        </p:blipFill>
        <p:spPr>
          <a:xfrm>
            <a:off x="479136" y="273954"/>
            <a:ext cx="11233727" cy="5474913"/>
          </a:xfrm>
          <a:prstGeom prst="rect">
            <a:avLst/>
          </a:prstGeom>
        </p:spPr>
      </p:pic>
    </p:spTree>
    <p:extLst>
      <p:ext uri="{BB962C8B-B14F-4D97-AF65-F5344CB8AC3E}">
        <p14:creationId xmlns:p14="http://schemas.microsoft.com/office/powerpoint/2010/main" val="188958539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F33F9EDD-D07A-57B4-F206-5B6A2D21E9A5}"/>
              </a:ext>
            </a:extLst>
          </p:cNvPr>
          <p:cNvPicPr>
            <a:picLocks noChangeAspect="1"/>
          </p:cNvPicPr>
          <p:nvPr/>
        </p:nvPicPr>
        <p:blipFill>
          <a:blip r:embed="rId2"/>
          <a:stretch>
            <a:fillRect/>
          </a:stretch>
        </p:blipFill>
        <p:spPr>
          <a:xfrm>
            <a:off x="548990" y="380843"/>
            <a:ext cx="11094020" cy="5461157"/>
          </a:xfrm>
          <a:prstGeom prst="rect">
            <a:avLst/>
          </a:prstGeom>
        </p:spPr>
      </p:pic>
    </p:spTree>
    <p:extLst>
      <p:ext uri="{BB962C8B-B14F-4D97-AF65-F5344CB8AC3E}">
        <p14:creationId xmlns:p14="http://schemas.microsoft.com/office/powerpoint/2010/main" val="309441270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EFE99887-07C8-FCEF-4540-163002B16D97}"/>
              </a:ext>
            </a:extLst>
          </p:cNvPr>
          <p:cNvPicPr>
            <a:picLocks noChangeAspect="1"/>
          </p:cNvPicPr>
          <p:nvPr/>
        </p:nvPicPr>
        <p:blipFill>
          <a:blip r:embed="rId2"/>
          <a:stretch>
            <a:fillRect/>
          </a:stretch>
        </p:blipFill>
        <p:spPr>
          <a:xfrm>
            <a:off x="523588" y="403070"/>
            <a:ext cx="11144823" cy="5455864"/>
          </a:xfrm>
          <a:prstGeom prst="rect">
            <a:avLst/>
          </a:prstGeom>
        </p:spPr>
      </p:pic>
    </p:spTree>
    <p:extLst>
      <p:ext uri="{BB962C8B-B14F-4D97-AF65-F5344CB8AC3E}">
        <p14:creationId xmlns:p14="http://schemas.microsoft.com/office/powerpoint/2010/main" val="1937679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041BA3E-953B-1AA0-D10D-DBB27133A24E}"/>
              </a:ext>
            </a:extLst>
          </p:cNvPr>
          <p:cNvPicPr>
            <a:picLocks noChangeAspect="1"/>
          </p:cNvPicPr>
          <p:nvPr/>
        </p:nvPicPr>
        <p:blipFill>
          <a:blip r:embed="rId3"/>
          <a:stretch>
            <a:fillRect/>
          </a:stretch>
        </p:blipFill>
        <p:spPr>
          <a:xfrm>
            <a:off x="383097" y="828915"/>
            <a:ext cx="5712903" cy="4575789"/>
          </a:xfrm>
          <a:prstGeom prst="rect">
            <a:avLst/>
          </a:prstGeom>
        </p:spPr>
      </p:pic>
      <p:pic>
        <p:nvPicPr>
          <p:cNvPr id="7" name="Immagine 6">
            <a:extLst>
              <a:ext uri="{FF2B5EF4-FFF2-40B4-BE49-F238E27FC236}">
                <a16:creationId xmlns:a16="http://schemas.microsoft.com/office/drawing/2014/main" id="{0313B761-E9A9-3A98-2A3F-518E1C6ED38B}"/>
              </a:ext>
            </a:extLst>
          </p:cNvPr>
          <p:cNvPicPr>
            <a:picLocks noChangeAspect="1"/>
          </p:cNvPicPr>
          <p:nvPr/>
        </p:nvPicPr>
        <p:blipFill>
          <a:blip r:embed="rId4"/>
          <a:stretch>
            <a:fillRect/>
          </a:stretch>
        </p:blipFill>
        <p:spPr>
          <a:xfrm>
            <a:off x="6694573" y="828915"/>
            <a:ext cx="5004316" cy="5044674"/>
          </a:xfrm>
          <a:prstGeom prst="rect">
            <a:avLst/>
          </a:prstGeom>
        </p:spPr>
      </p:pic>
    </p:spTree>
    <p:extLst>
      <p:ext uri="{BB962C8B-B14F-4D97-AF65-F5344CB8AC3E}">
        <p14:creationId xmlns:p14="http://schemas.microsoft.com/office/powerpoint/2010/main" val="394730886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5BADC343-C776-5CCA-8042-C9455651325F}"/>
              </a:ext>
            </a:extLst>
          </p:cNvPr>
          <p:cNvPicPr>
            <a:picLocks noChangeAspect="1"/>
          </p:cNvPicPr>
          <p:nvPr/>
        </p:nvPicPr>
        <p:blipFill>
          <a:blip r:embed="rId2"/>
          <a:stretch>
            <a:fillRect/>
          </a:stretch>
        </p:blipFill>
        <p:spPr>
          <a:xfrm>
            <a:off x="542639" y="317340"/>
            <a:ext cx="11106721" cy="5499260"/>
          </a:xfrm>
          <a:prstGeom prst="rect">
            <a:avLst/>
          </a:prstGeom>
        </p:spPr>
      </p:pic>
    </p:spTree>
    <p:extLst>
      <p:ext uri="{BB962C8B-B14F-4D97-AF65-F5344CB8AC3E}">
        <p14:creationId xmlns:p14="http://schemas.microsoft.com/office/powerpoint/2010/main" val="32001027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EF319F1-06AD-6BEC-6C0F-3F6CD65822E1}"/>
              </a:ext>
            </a:extLst>
          </p:cNvPr>
          <p:cNvPicPr>
            <a:picLocks noChangeAspect="1"/>
          </p:cNvPicPr>
          <p:nvPr/>
        </p:nvPicPr>
        <p:blipFill>
          <a:blip r:embed="rId2"/>
          <a:stretch>
            <a:fillRect/>
          </a:stretch>
        </p:blipFill>
        <p:spPr>
          <a:xfrm>
            <a:off x="558515" y="364968"/>
            <a:ext cx="11074969" cy="5409300"/>
          </a:xfrm>
          <a:prstGeom prst="rect">
            <a:avLst/>
          </a:prstGeom>
        </p:spPr>
      </p:pic>
    </p:spTree>
    <p:extLst>
      <p:ext uri="{BB962C8B-B14F-4D97-AF65-F5344CB8AC3E}">
        <p14:creationId xmlns:p14="http://schemas.microsoft.com/office/powerpoint/2010/main" val="34000941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CBB88572-BBCB-2F9B-173B-044A11F75BFB}"/>
              </a:ext>
            </a:extLst>
          </p:cNvPr>
          <p:cNvPicPr>
            <a:picLocks noChangeAspect="1"/>
          </p:cNvPicPr>
          <p:nvPr/>
        </p:nvPicPr>
        <p:blipFill>
          <a:blip r:embed="rId2"/>
          <a:stretch>
            <a:fillRect/>
          </a:stretch>
        </p:blipFill>
        <p:spPr>
          <a:xfrm>
            <a:off x="491837" y="279238"/>
            <a:ext cx="11208326" cy="5469629"/>
          </a:xfrm>
          <a:prstGeom prst="rect">
            <a:avLst/>
          </a:prstGeom>
        </p:spPr>
      </p:pic>
    </p:spTree>
    <p:extLst>
      <p:ext uri="{BB962C8B-B14F-4D97-AF65-F5344CB8AC3E}">
        <p14:creationId xmlns:p14="http://schemas.microsoft.com/office/powerpoint/2010/main" val="263965146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BBBCC23B-12F3-279A-DC0B-3C5783EB17BA}"/>
              </a:ext>
            </a:extLst>
          </p:cNvPr>
          <p:cNvPicPr>
            <a:picLocks noChangeAspect="1"/>
          </p:cNvPicPr>
          <p:nvPr/>
        </p:nvPicPr>
        <p:blipFill>
          <a:blip r:embed="rId2"/>
          <a:stretch>
            <a:fillRect/>
          </a:stretch>
        </p:blipFill>
        <p:spPr>
          <a:xfrm>
            <a:off x="507713" y="250662"/>
            <a:ext cx="11176574" cy="5498206"/>
          </a:xfrm>
          <a:prstGeom prst="rect">
            <a:avLst/>
          </a:prstGeom>
        </p:spPr>
      </p:pic>
    </p:spTree>
    <p:extLst>
      <p:ext uri="{BB962C8B-B14F-4D97-AF65-F5344CB8AC3E}">
        <p14:creationId xmlns:p14="http://schemas.microsoft.com/office/powerpoint/2010/main" val="59000441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6000" dirty="0">
                <a:latin typeface="Montserrat" pitchFamily="2" charset="77"/>
              </a:rPr>
              <a:t>Questions</a:t>
            </a:r>
            <a:r>
              <a:rPr lang="uk-UA" sz="6000" dirty="0">
                <a:latin typeface="Montserrat" pitchFamily="2" charset="77"/>
              </a:rPr>
              <a:t>?</a:t>
            </a:r>
            <a:endParaRPr lang="en-US" sz="6000" dirty="0">
              <a:latin typeface="Montserrat" pitchFamily="2" charset="77"/>
            </a:endParaRPr>
          </a:p>
        </p:txBody>
      </p:sp>
    </p:spTree>
    <p:extLst>
      <p:ext uri="{BB962C8B-B14F-4D97-AF65-F5344CB8AC3E}">
        <p14:creationId xmlns:p14="http://schemas.microsoft.com/office/powerpoint/2010/main" val="2004622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66DFE0B6-5E15-84A5-86C1-F966F17EB90B}"/>
              </a:ext>
            </a:extLst>
          </p:cNvPr>
          <p:cNvPicPr>
            <a:picLocks noChangeAspect="1"/>
          </p:cNvPicPr>
          <p:nvPr/>
        </p:nvPicPr>
        <p:blipFill>
          <a:blip r:embed="rId3"/>
          <a:stretch>
            <a:fillRect/>
          </a:stretch>
        </p:blipFill>
        <p:spPr>
          <a:xfrm>
            <a:off x="516000" y="374857"/>
            <a:ext cx="11160000" cy="5760352"/>
          </a:xfrm>
          <a:prstGeom prst="rect">
            <a:avLst/>
          </a:prstGeom>
        </p:spPr>
      </p:pic>
    </p:spTree>
    <p:extLst>
      <p:ext uri="{BB962C8B-B14F-4D97-AF65-F5344CB8AC3E}">
        <p14:creationId xmlns:p14="http://schemas.microsoft.com/office/powerpoint/2010/main" val="3563042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292C922F-D6CB-3800-E491-2CF22DDAF0FD}"/>
              </a:ext>
            </a:extLst>
          </p:cNvPr>
          <p:cNvPicPr>
            <a:picLocks noChangeAspect="1"/>
          </p:cNvPicPr>
          <p:nvPr/>
        </p:nvPicPr>
        <p:blipFill>
          <a:blip r:embed="rId3"/>
          <a:stretch>
            <a:fillRect/>
          </a:stretch>
        </p:blipFill>
        <p:spPr>
          <a:xfrm>
            <a:off x="516000" y="459411"/>
            <a:ext cx="11160000" cy="5365254"/>
          </a:xfrm>
          <a:prstGeom prst="rect">
            <a:avLst/>
          </a:prstGeom>
        </p:spPr>
      </p:pic>
    </p:spTree>
    <p:extLst>
      <p:ext uri="{BB962C8B-B14F-4D97-AF65-F5344CB8AC3E}">
        <p14:creationId xmlns:p14="http://schemas.microsoft.com/office/powerpoint/2010/main" val="1651687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4" name="Diagram 2"/>
          <p:cNvGrpSpPr/>
          <p:nvPr/>
        </p:nvGrpSpPr>
        <p:grpSpPr>
          <a:xfrm>
            <a:off x="1952486" y="1321833"/>
            <a:ext cx="8126486" cy="5417512"/>
            <a:chOff x="1614240" y="1092960"/>
            <a:chExt cx="6719400" cy="4479480"/>
          </a:xfrm>
        </p:grpSpPr>
        <p:sp>
          <p:nvSpPr>
            <p:cNvPr id="485" name="Rectangle 484"/>
            <p:cNvSpPr/>
            <p:nvPr/>
          </p:nvSpPr>
          <p:spPr>
            <a:xfrm>
              <a:off x="1614240" y="1092960"/>
              <a:ext cx="6719400" cy="4479480"/>
            </a:xfrm>
            <a:prstGeom prst="rect">
              <a:avLst/>
            </a:prstGeom>
            <a:noFill/>
            <a:ln w="0">
              <a:noFill/>
            </a:ln>
          </p:spPr>
          <p:style>
            <a:lnRef idx="0">
              <a:scrgbClr r="0" g="0" b="0"/>
            </a:lnRef>
            <a:fillRef idx="0">
              <a:scrgbClr r="0" g="0" b="0"/>
            </a:fillRef>
            <a:effectRef idx="0">
              <a:scrgbClr r="0" g="0" b="0"/>
            </a:effectRef>
            <a:fontRef idx="minor"/>
          </p:style>
          <p:txBody>
            <a:bodyPr lIns="108847" tIns="54423" rIns="108847" bIns="54423" anchor="t">
              <a:noAutofit/>
            </a:bodyPr>
            <a:lstStyle/>
            <a:p>
              <a:pPr>
                <a:lnSpc>
                  <a:spcPct val="100000"/>
                </a:lnSpc>
              </a:pPr>
              <a:endParaRPr lang="en-GB" sz="2177" spc="-1">
                <a:solidFill>
                  <a:srgbClr val="000000"/>
                </a:solidFill>
                <a:latin typeface="Arial"/>
                <a:ea typeface="DejaVu Sans"/>
              </a:endParaRPr>
            </a:p>
          </p:txBody>
        </p:sp>
        <p:sp>
          <p:nvSpPr>
            <p:cNvPr id="486" name="Oval 485"/>
            <p:cNvSpPr/>
            <p:nvPr/>
          </p:nvSpPr>
          <p:spPr>
            <a:xfrm>
              <a:off x="2124360" y="1092960"/>
              <a:ext cx="5591160" cy="4479480"/>
            </a:xfrm>
            <a:prstGeom prst="ellipse">
              <a:avLst/>
            </a:prstGeom>
            <a:solidFill>
              <a:srgbClr val="00B05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886094" tIns="-588642" rIns="1886094" bIns="4326434" numCol="1" spcCol="1440" anchor="ctr">
              <a:noAutofit/>
            </a:bodyPr>
            <a:lstStyle/>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r>
                <a:rPr lang="en-GB" sz="1935" spc="-1" dirty="0">
                  <a:solidFill>
                    <a:schemeClr val="lt1"/>
                  </a:solidFill>
                  <a:latin typeface="Montserrat"/>
                  <a:ea typeface="Arial"/>
                </a:rPr>
                <a:t>Green Zone</a:t>
              </a:r>
              <a:endParaRPr lang="en-GB" sz="1935" spc="-1" dirty="0">
                <a:solidFill>
                  <a:srgbClr val="000000"/>
                </a:solidFill>
                <a:latin typeface="Arial"/>
              </a:endParaRPr>
            </a:p>
            <a:p>
              <a:pPr algn="ctr" defTabSz="860319">
                <a:lnSpc>
                  <a:spcPct val="90000"/>
                </a:lnSpc>
                <a:spcAft>
                  <a:spcPts val="678"/>
                </a:spcAft>
                <a:tabLst>
                  <a:tab pos="0" algn="l"/>
                </a:tabLst>
              </a:pPr>
              <a:r>
                <a:rPr lang="en-US" sz="1935" spc="-1" dirty="0">
                  <a:solidFill>
                    <a:schemeClr val="lt1"/>
                  </a:solidFill>
                  <a:latin typeface="Inria Sans"/>
                  <a:ea typeface="Arial"/>
                </a:rPr>
                <a:t> </a:t>
              </a:r>
              <a:endParaRPr lang="en-GB" sz="1935" spc="-1" dirty="0">
                <a:solidFill>
                  <a:srgbClr val="000000"/>
                </a:solidFill>
                <a:latin typeface="Arial"/>
              </a:endParaRPr>
            </a:p>
          </p:txBody>
        </p:sp>
        <p:sp>
          <p:nvSpPr>
            <p:cNvPr id="487" name="Oval 486"/>
            <p:cNvSpPr/>
            <p:nvPr/>
          </p:nvSpPr>
          <p:spPr>
            <a:xfrm>
              <a:off x="2657520" y="1989000"/>
              <a:ext cx="4547160" cy="3583440"/>
            </a:xfrm>
            <a:prstGeom prst="ellipse">
              <a:avLst/>
            </a:prstGeom>
            <a:solidFill>
              <a:srgbClr val="FFBF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310077" tIns="-332635" rIns="1310077" bIns="3337236" numCol="1" spcCol="1440" anchor="ctr">
              <a:noAutofit/>
            </a:bodyPr>
            <a:lstStyle/>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r>
                <a:rPr lang="en-GB" sz="1693" spc="-1" dirty="0">
                  <a:solidFill>
                    <a:schemeClr val="lt1"/>
                  </a:solidFill>
                  <a:latin typeface="Montserrat"/>
                </a:rPr>
                <a:t>Orange Zone</a:t>
              </a:r>
              <a:endParaRPr lang="en-GB" sz="1693" spc="-1" dirty="0">
                <a:solidFill>
                  <a:srgbClr val="000000"/>
                </a:solidFill>
                <a:latin typeface="Arial"/>
              </a:endParaRPr>
            </a:p>
          </p:txBody>
        </p:sp>
        <p:sp>
          <p:nvSpPr>
            <p:cNvPr id="488" name="Oval 487"/>
            <p:cNvSpPr/>
            <p:nvPr/>
          </p:nvSpPr>
          <p:spPr>
            <a:xfrm>
              <a:off x="3330360" y="2885040"/>
              <a:ext cx="3287160" cy="2687400"/>
            </a:xfrm>
            <a:prstGeom prst="ellipse">
              <a:avLst/>
            </a:prstGeom>
            <a:solidFill>
              <a:srgbClr val="FF00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708809" tIns="-151950" rIns="708809" bIns="2305371" numCol="1" spcCol="1440" anchor="ctr">
              <a:noAutofit/>
            </a:bodyPr>
            <a:lstStyle/>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r>
                <a:rPr lang="en-US" sz="1814" spc="-1" dirty="0">
                  <a:solidFill>
                    <a:schemeClr val="lt1"/>
                  </a:solidFill>
                  <a:latin typeface="Montserrat"/>
                  <a:ea typeface="Arial"/>
                </a:rPr>
                <a:t>Red Zone</a:t>
              </a:r>
              <a:endParaRPr lang="en-GB" sz="1814" spc="-1" dirty="0">
                <a:solidFill>
                  <a:srgbClr val="000000"/>
                </a:solidFill>
                <a:latin typeface="Arial"/>
              </a:endParaRPr>
            </a:p>
          </p:txBody>
        </p:sp>
        <p:sp>
          <p:nvSpPr>
            <p:cNvPr id="489" name="Oval 488"/>
            <p:cNvSpPr/>
            <p:nvPr/>
          </p:nvSpPr>
          <p:spPr>
            <a:xfrm>
              <a:off x="4260240" y="4074480"/>
              <a:ext cx="1427400" cy="1204920"/>
            </a:xfrm>
            <a:prstGeom prst="ellipse">
              <a:avLst/>
            </a:prstGeom>
            <a:solidFill>
              <a:srgbClr val="111111"/>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28874" tIns="311737" rIns="128874" bIns="311737" numCol="1" spcCol="1440" anchor="ctr">
              <a:noAutofit/>
            </a:bodyPr>
            <a:lstStyle/>
            <a:p>
              <a:pPr algn="ctr" defTabSz="806331">
                <a:lnSpc>
                  <a:spcPct val="90000"/>
                </a:lnSpc>
                <a:spcAft>
                  <a:spcPts val="634"/>
                </a:spcAft>
                <a:tabLst>
                  <a:tab pos="0" algn="l"/>
                </a:tabLst>
              </a:pPr>
              <a:r>
                <a:rPr lang="en-US" sz="1814" spc="-1">
                  <a:solidFill>
                    <a:schemeClr val="lt1"/>
                  </a:solidFill>
                  <a:latin typeface="Arial"/>
                  <a:ea typeface="Arial"/>
                </a:rPr>
                <a:t> </a:t>
              </a:r>
              <a:endParaRPr lang="en-GB" sz="1814" spc="-1">
                <a:solidFill>
                  <a:srgbClr val="FFFFFF"/>
                </a:solidFill>
                <a:latin typeface="Arial"/>
              </a:endParaRPr>
            </a:p>
          </p:txBody>
        </p:sp>
      </p:grpSp>
      <p:pic>
        <p:nvPicPr>
          <p:cNvPr id="490" name="Graphic 5" descr="Danger outline"/>
          <p:cNvPicPr/>
          <p:nvPr/>
        </p:nvPicPr>
        <p:blipFill>
          <a:blip r:embed="rId3"/>
          <a:stretch/>
        </p:blipFill>
        <p:spPr>
          <a:xfrm>
            <a:off x="5558791" y="5141477"/>
            <a:ext cx="913005" cy="913005"/>
          </a:xfrm>
          <a:prstGeom prst="rect">
            <a:avLst/>
          </a:prstGeom>
          <a:ln w="0">
            <a:noFill/>
          </a:ln>
        </p:spPr>
      </p:pic>
      <p:sp>
        <p:nvSpPr>
          <p:cNvPr id="491" name="PlaceHolder 1"/>
          <p:cNvSpPr>
            <a:spLocks noGrp="1"/>
          </p:cNvSpPr>
          <p:nvPr>
            <p:ph type="title"/>
          </p:nvPr>
        </p:nvSpPr>
        <p:spPr>
          <a:xfrm>
            <a:off x="415572" y="178509"/>
            <a:ext cx="11359230" cy="762361"/>
          </a:xfrm>
          <a:prstGeom prst="rect">
            <a:avLst/>
          </a:prstGeom>
          <a:noFill/>
          <a:ln w="0">
            <a:noFill/>
          </a:ln>
        </p:spPr>
        <p:txBody>
          <a:bodyPr lIns="110588" tIns="110588" rIns="110588" bIns="110588" anchor="t">
            <a:noAutofit/>
          </a:bodyPr>
          <a:lstStyle/>
          <a:p>
            <a:pPr>
              <a:lnSpc>
                <a:spcPct val="100000"/>
              </a:lnSpc>
              <a:tabLst>
                <a:tab pos="0" algn="l"/>
              </a:tabLst>
            </a:pPr>
            <a:r>
              <a:rPr lang="en-GB" sz="3386" spc="-1" dirty="0">
                <a:solidFill>
                  <a:schemeClr val="lt1"/>
                </a:solidFill>
                <a:highlight>
                  <a:srgbClr val="BD131E"/>
                </a:highlight>
                <a:latin typeface="Inria Sans"/>
                <a:ea typeface="Helvetica Neue"/>
              </a:rPr>
              <a:t>PHASES OF MEDICAL CARE</a:t>
            </a:r>
            <a:br>
              <a:rPr sz="3386" dirty="0"/>
            </a:br>
            <a:endParaRPr lang="en-GB" sz="3386" spc="-1" dirty="0">
              <a:solidFill>
                <a:srgbClr val="000000"/>
              </a:solidFill>
              <a:latin typeface="Arial"/>
            </a:endParaRPr>
          </a:p>
        </p:txBody>
      </p:sp>
      <p:sp>
        <p:nvSpPr>
          <p:cNvPr id="492" name="TextBox 18"/>
          <p:cNvSpPr/>
          <p:nvPr/>
        </p:nvSpPr>
        <p:spPr>
          <a:xfrm>
            <a:off x="375517" y="696183"/>
            <a:ext cx="2446520" cy="593759"/>
          </a:xfrm>
          <a:prstGeom prst="rect">
            <a:avLst/>
          </a:prstGeom>
          <a:noFill/>
          <a:ln w="0">
            <a:noFill/>
          </a:ln>
        </p:spPr>
        <p:style>
          <a:lnRef idx="0">
            <a:scrgbClr r="0" g="0" b="0"/>
          </a:lnRef>
          <a:fillRef idx="0">
            <a:scrgbClr r="0" g="0" b="0"/>
          </a:fillRef>
          <a:effectRef idx="0">
            <a:scrgbClr r="0" g="0" b="0"/>
          </a:effectRef>
          <a:fontRef idx="minor"/>
        </p:style>
        <p:txBody>
          <a:bodyPr wrap="none" lIns="108847" tIns="54423" rIns="108847" bIns="54423" anchor="t">
            <a:spAutoFit/>
          </a:bodyPr>
          <a:lstStyle/>
          <a:p>
            <a:pPr>
              <a:lnSpc>
                <a:spcPct val="100000"/>
              </a:lnSpc>
            </a:pPr>
            <a:r>
              <a:rPr lang="en-US" sz="3144" spc="-1">
                <a:solidFill>
                  <a:schemeClr val="lt2"/>
                </a:solidFill>
                <a:latin typeface="Inria Sans"/>
                <a:ea typeface="Arial"/>
              </a:rPr>
              <a:t>Zones of Care</a:t>
            </a:r>
            <a:endParaRPr lang="en-GB" sz="3144" spc="-1">
              <a:solidFill>
                <a:srgbClr val="000000"/>
              </a:solidFill>
              <a:latin typeface="Arial"/>
            </a:endParaRPr>
          </a:p>
        </p:txBody>
      </p:sp>
      <p:pic>
        <p:nvPicPr>
          <p:cNvPr id="2" name="Picture 1">
            <a:extLst>
              <a:ext uri="{FF2B5EF4-FFF2-40B4-BE49-F238E27FC236}">
                <a16:creationId xmlns:a16="http://schemas.microsoft.com/office/drawing/2014/main" id="{312DE55F-4205-7D25-C620-B02D3E0D75E8}"/>
              </a:ext>
            </a:extLst>
          </p:cNvPr>
          <p:cNvPicPr/>
          <p:nvPr/>
        </p:nvPicPr>
        <p:blipFill>
          <a:blip r:embed="rId4"/>
          <a:stretch/>
        </p:blipFill>
        <p:spPr>
          <a:xfrm>
            <a:off x="181291" y="218089"/>
            <a:ext cx="11827791" cy="6461402"/>
          </a:xfrm>
          <a:prstGeom prst="rect">
            <a:avLst/>
          </a:prstGeom>
          <a:ln w="0">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26B0AD-7E71-4274-7B3D-FC08FF73F4CA}"/>
              </a:ext>
            </a:extLst>
          </p:cNvPr>
          <p:cNvPicPr/>
          <p:nvPr/>
        </p:nvPicPr>
        <p:blipFill>
          <a:blip r:embed="rId2"/>
          <a:stretch/>
        </p:blipFill>
        <p:spPr>
          <a:xfrm>
            <a:off x="374650" y="393700"/>
            <a:ext cx="11442700" cy="5791200"/>
          </a:xfrm>
          <a:prstGeom prst="rect">
            <a:avLst/>
          </a:prstGeom>
          <a:ln w="0">
            <a:noFill/>
          </a:ln>
        </p:spPr>
      </p:pic>
    </p:spTree>
    <p:extLst>
      <p:ext uri="{BB962C8B-B14F-4D97-AF65-F5344CB8AC3E}">
        <p14:creationId xmlns:p14="http://schemas.microsoft.com/office/powerpoint/2010/main" val="9895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3A5DB9-92B5-8D09-5DC8-06AAC83EF2A1}"/>
              </a:ext>
            </a:extLst>
          </p:cNvPr>
          <p:cNvPicPr>
            <a:picLocks noChangeAspect="1"/>
          </p:cNvPicPr>
          <p:nvPr/>
        </p:nvPicPr>
        <p:blipFill>
          <a:blip r:embed="rId3"/>
          <a:stretch/>
        </p:blipFill>
        <p:spPr>
          <a:xfrm>
            <a:off x="516000" y="646554"/>
            <a:ext cx="11160000" cy="5564892"/>
          </a:xfrm>
          <a:prstGeom prst="rect">
            <a:avLst/>
          </a:prstGeom>
          <a:ln w="0">
            <a:noFill/>
          </a:ln>
        </p:spPr>
      </p:pic>
    </p:spTree>
    <p:extLst>
      <p:ext uri="{BB962C8B-B14F-4D97-AF65-F5344CB8AC3E}">
        <p14:creationId xmlns:p14="http://schemas.microsoft.com/office/powerpoint/2010/main" val="20513786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Picture 373"/>
          <p:cNvPicPr/>
          <p:nvPr/>
        </p:nvPicPr>
        <p:blipFill>
          <a:blip r:embed="rId2"/>
          <a:stretch/>
        </p:blipFill>
        <p:spPr>
          <a:xfrm>
            <a:off x="516000" y="686880"/>
            <a:ext cx="11160000" cy="5484240"/>
          </a:xfrm>
          <a:prstGeom prst="rect">
            <a:avLst/>
          </a:prstGeom>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PlaceHolder 1"/>
          <p:cNvSpPr>
            <a:spLocks noGrp="1"/>
          </p:cNvSpPr>
          <p:nvPr>
            <p:ph type="title"/>
          </p:nvPr>
        </p:nvSpPr>
        <p:spPr>
          <a:xfrm>
            <a:off x="415200" y="231360"/>
            <a:ext cx="11360640" cy="763200"/>
          </a:xfrm>
          <a:prstGeom prst="rect">
            <a:avLst/>
          </a:prstGeom>
          <a:noFill/>
          <a:ln w="0">
            <a:noFill/>
          </a:ln>
        </p:spPr>
        <p:txBody>
          <a:bodyPr tIns="121920" bIns="121920" anchor="t">
            <a:normAutofit fontScale="90000"/>
          </a:bodyPr>
          <a:lstStyle/>
          <a:p>
            <a:pPr>
              <a:tabLst>
                <a:tab pos="0" algn="l"/>
              </a:tabLst>
            </a:pPr>
            <a:r>
              <a:rPr lang="en-US" sz="3733" spc="-1" dirty="0">
                <a:solidFill>
                  <a:schemeClr val="lt1"/>
                </a:solidFill>
                <a:highlight>
                  <a:srgbClr val="BD1823"/>
                </a:highlight>
                <a:latin typeface="Montserrat Medium" panose="00000600000000000000" pitchFamily="2" charset="0"/>
                <a:ea typeface="Inria Sans"/>
              </a:rPr>
              <a:t>Fitness Disclaimer</a:t>
            </a:r>
            <a:endParaRPr lang="en-GB" sz="3733" spc="-1" dirty="0"/>
          </a:p>
        </p:txBody>
      </p:sp>
      <p:sp>
        <p:nvSpPr>
          <p:cNvPr id="670" name="PlaceHolder 2"/>
          <p:cNvSpPr>
            <a:spLocks noGrp="1"/>
          </p:cNvSpPr>
          <p:nvPr>
            <p:ph/>
          </p:nvPr>
        </p:nvSpPr>
        <p:spPr>
          <a:xfrm>
            <a:off x="415200" y="1536480"/>
            <a:ext cx="11360640" cy="4554720"/>
          </a:xfrm>
          <a:prstGeom prst="rect">
            <a:avLst/>
          </a:prstGeom>
          <a:noFill/>
          <a:ln w="0">
            <a:noFill/>
          </a:ln>
        </p:spPr>
        <p:txBody>
          <a:bodyPr tIns="121920" bIns="121920" anchor="t">
            <a:normAutofit fontScale="94722"/>
          </a:bodyPr>
          <a:lstStyle/>
          <a:p>
            <a:pPr>
              <a:lnSpc>
                <a:spcPct val="150000"/>
              </a:lnSpc>
              <a:tabLst>
                <a:tab pos="0" algn="l"/>
              </a:tabLst>
            </a:pPr>
            <a:r>
              <a:rPr lang="en-GB" sz="2267" spc="-1" dirty="0">
                <a:solidFill>
                  <a:schemeClr val="dk2"/>
                </a:solidFill>
                <a:latin typeface="Montserrat Medium" panose="00000600000000000000" pitchFamily="2" charset="0"/>
                <a:ea typeface="Inria Sans"/>
              </a:rPr>
              <a:t>“You are expected to participate in physical exercises and assessments similar in intensity to real-life situation. Please declare any existing injuries or serious past injuries, including those involving major joints such as knees and shoulders, which may impact your ability to participate safely. Further, any cardiac or respiratory condition should be made known to course organiser in advance. You remain responsible for your own safety and well-being and we ask you to abstain from participating if at any stage you are concerned about your ability to do so safely.”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Picture 374"/>
          <p:cNvPicPr/>
          <p:nvPr/>
        </p:nvPicPr>
        <p:blipFill>
          <a:blip r:embed="rId2"/>
          <a:stretch/>
        </p:blipFill>
        <p:spPr>
          <a:xfrm>
            <a:off x="516000" y="842220"/>
            <a:ext cx="11160000" cy="5173560"/>
          </a:xfrm>
          <a:prstGeom prst="rect">
            <a:avLst/>
          </a:prstGeom>
          <a:ln w="0">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grpSp>
        <p:nvGrpSpPr>
          <p:cNvPr id="589" name="Google Shape;589;p15"/>
          <p:cNvGrpSpPr/>
          <p:nvPr/>
        </p:nvGrpSpPr>
        <p:grpSpPr>
          <a:xfrm>
            <a:off x="1952486" y="1321833"/>
            <a:ext cx="8126486" cy="5417512"/>
            <a:chOff x="1614240" y="1092960"/>
            <a:chExt cx="6719400" cy="4479480"/>
          </a:xfrm>
        </p:grpSpPr>
        <p:sp>
          <p:nvSpPr>
            <p:cNvPr id="590" name="Google Shape;590;p15"/>
            <p:cNvSpPr/>
            <p:nvPr/>
          </p:nvSpPr>
          <p:spPr>
            <a:xfrm>
              <a:off x="1614240" y="1092960"/>
              <a:ext cx="6719400" cy="4479480"/>
            </a:xfrm>
            <a:prstGeom prst="rect">
              <a:avLst/>
            </a:prstGeom>
            <a:noFill/>
            <a:ln>
              <a:noFill/>
            </a:ln>
          </p:spPr>
          <p:txBody>
            <a:bodyPr spcFirstLastPara="1" wrap="square" lIns="108825" tIns="54400" rIns="108825" bIns="54400" anchor="t" anchorCtr="0">
              <a:noAutofit/>
            </a:bodyPr>
            <a:lstStyle/>
            <a:p>
              <a:pPr marL="0" marR="0" lvl="0" indent="0" algn="l" rtl="0">
                <a:lnSpc>
                  <a:spcPct val="100000"/>
                </a:lnSpc>
                <a:spcBef>
                  <a:spcPts val="0"/>
                </a:spcBef>
                <a:spcAft>
                  <a:spcPts val="0"/>
                </a:spcAft>
                <a:buNone/>
              </a:pPr>
              <a:endParaRPr sz="2177">
                <a:solidFill>
                  <a:srgbClr val="000000"/>
                </a:solidFill>
                <a:latin typeface="Arial"/>
                <a:ea typeface="Arial"/>
                <a:cs typeface="Arial"/>
                <a:sym typeface="Arial"/>
              </a:endParaRPr>
            </a:p>
          </p:txBody>
        </p:sp>
        <p:sp>
          <p:nvSpPr>
            <p:cNvPr id="591" name="Google Shape;591;p15"/>
            <p:cNvSpPr/>
            <p:nvPr/>
          </p:nvSpPr>
          <p:spPr>
            <a:xfrm>
              <a:off x="2124360" y="1092960"/>
              <a:ext cx="5591160" cy="4479480"/>
            </a:xfrm>
            <a:prstGeom prst="ellipse">
              <a:avLst/>
            </a:prstGeom>
            <a:solidFill>
              <a:srgbClr val="00B050"/>
            </a:solidFill>
            <a:ln>
              <a:noFill/>
            </a:ln>
          </p:spPr>
          <p:txBody>
            <a:bodyPr spcFirstLastPara="1" wrap="square" lIns="1886075" tIns="0" rIns="1886075" bIns="4326425" anchor="ctr" anchorCtr="0">
              <a:noAutofit/>
            </a:bodyPr>
            <a:lstStyle/>
            <a:p>
              <a:pPr marL="0" marR="0" lvl="0" indent="0" algn="ctr" rtl="0">
                <a:lnSpc>
                  <a:spcPct val="90000"/>
                </a:lnSpc>
                <a:spcBef>
                  <a:spcPts val="678"/>
                </a:spcBef>
                <a:spcAft>
                  <a:spcPts val="0"/>
                </a:spcAft>
                <a:buNone/>
              </a:pPr>
              <a:endParaRPr sz="1935" dirty="0">
                <a:solidFill>
                  <a:srgbClr val="000000"/>
                </a:solidFill>
                <a:latin typeface="Arial"/>
                <a:ea typeface="Arial"/>
                <a:cs typeface="Arial"/>
                <a:sym typeface="Arial"/>
              </a:endParaRPr>
            </a:p>
            <a:p>
              <a:pPr marL="0" marR="0" lvl="0" indent="0" algn="ctr" rtl="0">
                <a:lnSpc>
                  <a:spcPct val="90000"/>
                </a:lnSpc>
                <a:spcBef>
                  <a:spcPts val="678"/>
                </a:spcBef>
                <a:spcAft>
                  <a:spcPts val="0"/>
                </a:spcAft>
                <a:buNone/>
              </a:pPr>
              <a:r>
                <a:rPr lang="en-US" sz="1935" dirty="0">
                  <a:solidFill>
                    <a:schemeClr val="lt1"/>
                  </a:solidFill>
                  <a:latin typeface="Montserrat"/>
                  <a:ea typeface="Montserrat"/>
                  <a:cs typeface="Montserrat"/>
                  <a:sym typeface="Montserrat"/>
                </a:rPr>
                <a:t>Green</a:t>
              </a:r>
              <a:r>
                <a:rPr lang="en-US" sz="1935" b="1" dirty="0">
                  <a:solidFill>
                    <a:schemeClr val="lt1"/>
                  </a:solidFill>
                  <a:latin typeface="Montserrat"/>
                  <a:ea typeface="Montserrat"/>
                  <a:cs typeface="Montserrat"/>
                  <a:sym typeface="Montserrat"/>
                </a:rPr>
                <a:t> </a:t>
              </a:r>
              <a:r>
                <a:rPr lang="en-US" sz="1935" dirty="0">
                  <a:solidFill>
                    <a:schemeClr val="lt1"/>
                  </a:solidFill>
                  <a:latin typeface="Montserrat"/>
                  <a:ea typeface="Montserrat"/>
                  <a:cs typeface="Montserrat"/>
                  <a:sym typeface="Montserrat"/>
                </a:rPr>
                <a:t>Zone – </a:t>
              </a:r>
              <a:r>
                <a:rPr lang="en-US" sz="1935" dirty="0" err="1">
                  <a:solidFill>
                    <a:schemeClr val="lt1"/>
                  </a:solidFill>
                  <a:latin typeface="Montserrat"/>
                  <a:ea typeface="Montserrat"/>
                  <a:cs typeface="Montserrat"/>
                  <a:sym typeface="Montserrat"/>
                </a:rPr>
                <a:t>Tacevac</a:t>
              </a:r>
              <a:endParaRPr sz="1935" dirty="0">
                <a:solidFill>
                  <a:srgbClr val="000000"/>
                </a:solidFill>
                <a:latin typeface="Arial"/>
                <a:ea typeface="Arial"/>
                <a:cs typeface="Arial"/>
                <a:sym typeface="Arial"/>
              </a:endParaRPr>
            </a:p>
            <a:p>
              <a:pPr marL="0" marR="0" lvl="0" indent="0" algn="ctr" rtl="0">
                <a:lnSpc>
                  <a:spcPct val="90000"/>
                </a:lnSpc>
                <a:spcBef>
                  <a:spcPts val="678"/>
                </a:spcBef>
                <a:spcAft>
                  <a:spcPts val="0"/>
                </a:spcAft>
                <a:buNone/>
              </a:pPr>
              <a:r>
                <a:rPr lang="en-US" sz="1935" dirty="0">
                  <a:solidFill>
                    <a:schemeClr val="lt1"/>
                  </a:solidFill>
                  <a:latin typeface="Inria Sans"/>
                  <a:ea typeface="Inria Sans"/>
                  <a:cs typeface="Inria Sans"/>
                  <a:sym typeface="Inria Sans"/>
                </a:rPr>
                <a:t> </a:t>
              </a:r>
              <a:endParaRPr sz="1935" dirty="0">
                <a:solidFill>
                  <a:srgbClr val="000000"/>
                </a:solidFill>
                <a:latin typeface="Arial"/>
                <a:ea typeface="Arial"/>
                <a:cs typeface="Arial"/>
                <a:sym typeface="Arial"/>
              </a:endParaRPr>
            </a:p>
          </p:txBody>
        </p:sp>
        <p:sp>
          <p:nvSpPr>
            <p:cNvPr id="592" name="Google Shape;592;p15"/>
            <p:cNvSpPr/>
            <p:nvPr/>
          </p:nvSpPr>
          <p:spPr>
            <a:xfrm>
              <a:off x="2657520" y="1989000"/>
              <a:ext cx="4547160" cy="3583440"/>
            </a:xfrm>
            <a:prstGeom prst="ellipse">
              <a:avLst/>
            </a:prstGeom>
            <a:solidFill>
              <a:srgbClr val="FFBF00"/>
            </a:solidFill>
            <a:ln>
              <a:noFill/>
            </a:ln>
          </p:spPr>
          <p:txBody>
            <a:bodyPr spcFirstLastPara="1" wrap="square" lIns="1310075" tIns="0" rIns="1310075" bIns="3337225" anchor="ctr" anchorCtr="0">
              <a:noAutofit/>
            </a:bodyPr>
            <a:lstStyle/>
            <a:p>
              <a:pPr marL="0" marR="0" lvl="0" indent="0" algn="ctr" rtl="0">
                <a:lnSpc>
                  <a:spcPct val="90000"/>
                </a:lnSpc>
                <a:spcBef>
                  <a:spcPts val="0"/>
                </a:spcBef>
                <a:spcAft>
                  <a:spcPts val="0"/>
                </a:spcAft>
                <a:buNone/>
              </a:pPr>
              <a:endParaRPr sz="1693" dirty="0">
                <a:solidFill>
                  <a:srgbClr val="000000"/>
                </a:solidFill>
                <a:latin typeface="Arial"/>
                <a:ea typeface="Arial"/>
                <a:cs typeface="Arial"/>
                <a:sym typeface="Arial"/>
              </a:endParaRPr>
            </a:p>
            <a:p>
              <a:pPr marL="0" marR="0" lvl="0" indent="0" algn="ctr" rtl="0">
                <a:lnSpc>
                  <a:spcPct val="90000"/>
                </a:lnSpc>
                <a:spcBef>
                  <a:spcPts val="593"/>
                </a:spcBef>
                <a:spcAft>
                  <a:spcPts val="0"/>
                </a:spcAft>
                <a:buNone/>
              </a:pPr>
              <a:r>
                <a:rPr lang="en-US" sz="1693" b="1" u="sng" dirty="0">
                  <a:solidFill>
                    <a:schemeClr val="lt1"/>
                  </a:solidFill>
                  <a:latin typeface="Montserrat"/>
                  <a:ea typeface="Montserrat"/>
                  <a:cs typeface="Montserrat"/>
                  <a:sym typeface="Montserrat"/>
                </a:rPr>
                <a:t>Orange Zone – Tactical Field Care</a:t>
              </a:r>
              <a:endParaRPr sz="1693" b="1" u="sng" dirty="0">
                <a:solidFill>
                  <a:srgbClr val="000000"/>
                </a:solidFill>
                <a:latin typeface="Arial"/>
                <a:ea typeface="Arial"/>
                <a:cs typeface="Arial"/>
                <a:sym typeface="Arial"/>
              </a:endParaRPr>
            </a:p>
          </p:txBody>
        </p:sp>
        <p:sp>
          <p:nvSpPr>
            <p:cNvPr id="593" name="Google Shape;593;p15"/>
            <p:cNvSpPr/>
            <p:nvPr/>
          </p:nvSpPr>
          <p:spPr>
            <a:xfrm>
              <a:off x="3330360" y="2885040"/>
              <a:ext cx="3287160" cy="2687400"/>
            </a:xfrm>
            <a:prstGeom prst="ellipse">
              <a:avLst/>
            </a:prstGeom>
            <a:solidFill>
              <a:srgbClr val="FF0000"/>
            </a:solidFill>
            <a:ln>
              <a:noFill/>
            </a:ln>
          </p:spPr>
          <p:txBody>
            <a:bodyPr spcFirstLastPara="1" wrap="square" lIns="708800" tIns="0" rIns="708800" bIns="2305350" anchor="ctr" anchorCtr="0">
              <a:noAutofit/>
            </a:bodyPr>
            <a:lstStyle/>
            <a:p>
              <a:pPr marL="0" marR="0" lvl="0" indent="0" algn="ctr" rtl="0">
                <a:lnSpc>
                  <a:spcPct val="90000"/>
                </a:lnSpc>
                <a:spcBef>
                  <a:spcPts val="0"/>
                </a:spcBef>
                <a:spcAft>
                  <a:spcPts val="0"/>
                </a:spcAft>
                <a:buNone/>
              </a:pPr>
              <a:endParaRPr sz="1814" dirty="0">
                <a:solidFill>
                  <a:srgbClr val="000000"/>
                </a:solidFill>
                <a:latin typeface="Arial"/>
                <a:ea typeface="Arial"/>
                <a:cs typeface="Arial"/>
                <a:sym typeface="Arial"/>
              </a:endParaRPr>
            </a:p>
            <a:p>
              <a:pPr marL="0" marR="0" lvl="0" indent="0" algn="ctr" rtl="0">
                <a:lnSpc>
                  <a:spcPct val="90000"/>
                </a:lnSpc>
                <a:spcBef>
                  <a:spcPts val="634"/>
                </a:spcBef>
                <a:spcAft>
                  <a:spcPts val="0"/>
                </a:spcAft>
                <a:buNone/>
              </a:pPr>
              <a:endParaRPr sz="1814" dirty="0">
                <a:solidFill>
                  <a:srgbClr val="000000"/>
                </a:solidFill>
                <a:latin typeface="Arial"/>
                <a:ea typeface="Arial"/>
                <a:cs typeface="Arial"/>
                <a:sym typeface="Arial"/>
              </a:endParaRPr>
            </a:p>
            <a:p>
              <a:pPr marL="0" marR="0" lvl="0" indent="0" algn="ctr" rtl="0">
                <a:lnSpc>
                  <a:spcPct val="90000"/>
                </a:lnSpc>
                <a:spcBef>
                  <a:spcPts val="634"/>
                </a:spcBef>
                <a:spcAft>
                  <a:spcPts val="0"/>
                </a:spcAft>
                <a:buNone/>
              </a:pPr>
              <a:endParaRPr sz="1814" dirty="0">
                <a:solidFill>
                  <a:srgbClr val="000000"/>
                </a:solidFill>
                <a:latin typeface="Arial"/>
                <a:ea typeface="Arial"/>
                <a:cs typeface="Arial"/>
                <a:sym typeface="Arial"/>
              </a:endParaRPr>
            </a:p>
            <a:p>
              <a:pPr marL="0" marR="0" lvl="0" indent="0" algn="ctr" rtl="0">
                <a:lnSpc>
                  <a:spcPct val="90000"/>
                </a:lnSpc>
                <a:spcBef>
                  <a:spcPts val="634"/>
                </a:spcBef>
                <a:spcAft>
                  <a:spcPts val="0"/>
                </a:spcAft>
                <a:buNone/>
              </a:pPr>
              <a:r>
                <a:rPr lang="en-US" sz="1814" dirty="0">
                  <a:solidFill>
                    <a:schemeClr val="lt1"/>
                  </a:solidFill>
                  <a:latin typeface="Montserrat"/>
                  <a:ea typeface="Montserrat"/>
                  <a:cs typeface="Montserrat"/>
                  <a:sym typeface="Montserrat"/>
                </a:rPr>
                <a:t>Red Zone – Care Under Fire</a:t>
              </a:r>
              <a:endParaRPr sz="1814" dirty="0">
                <a:solidFill>
                  <a:srgbClr val="000000"/>
                </a:solidFill>
                <a:latin typeface="Arial"/>
                <a:ea typeface="Arial"/>
                <a:cs typeface="Arial"/>
                <a:sym typeface="Arial"/>
              </a:endParaRPr>
            </a:p>
          </p:txBody>
        </p:sp>
        <p:sp>
          <p:nvSpPr>
            <p:cNvPr id="594" name="Google Shape;594;p15"/>
            <p:cNvSpPr/>
            <p:nvPr/>
          </p:nvSpPr>
          <p:spPr>
            <a:xfrm>
              <a:off x="4260240" y="4074480"/>
              <a:ext cx="1427400" cy="1204920"/>
            </a:xfrm>
            <a:prstGeom prst="ellipse">
              <a:avLst/>
            </a:prstGeom>
            <a:solidFill>
              <a:srgbClr val="111111"/>
            </a:solidFill>
            <a:ln>
              <a:noFill/>
            </a:ln>
          </p:spPr>
          <p:txBody>
            <a:bodyPr spcFirstLastPara="1" wrap="square" lIns="128850" tIns="311725" rIns="128850" bIns="311725" anchor="ctr" anchorCtr="0">
              <a:noAutofit/>
            </a:bodyPr>
            <a:lstStyle/>
            <a:p>
              <a:pPr marL="0" marR="0" lvl="0" indent="0" algn="ctr" rtl="0">
                <a:lnSpc>
                  <a:spcPct val="90000"/>
                </a:lnSpc>
                <a:spcBef>
                  <a:spcPts val="0"/>
                </a:spcBef>
                <a:spcAft>
                  <a:spcPts val="0"/>
                </a:spcAft>
                <a:buNone/>
              </a:pPr>
              <a:r>
                <a:rPr lang="en-US" sz="1814">
                  <a:solidFill>
                    <a:schemeClr val="lt1"/>
                  </a:solidFill>
                  <a:latin typeface="Arial"/>
                  <a:ea typeface="Arial"/>
                  <a:cs typeface="Arial"/>
                  <a:sym typeface="Arial"/>
                </a:rPr>
                <a:t> </a:t>
              </a:r>
              <a:endParaRPr sz="1814">
                <a:solidFill>
                  <a:srgbClr val="FFFFFF"/>
                </a:solidFill>
                <a:latin typeface="Arial"/>
                <a:ea typeface="Arial"/>
                <a:cs typeface="Arial"/>
                <a:sym typeface="Arial"/>
              </a:endParaRPr>
            </a:p>
          </p:txBody>
        </p:sp>
      </p:grpSp>
      <p:pic>
        <p:nvPicPr>
          <p:cNvPr id="595" name="Google Shape;595;p15" descr="Danger outline"/>
          <p:cNvPicPr preferRelativeResize="0"/>
          <p:nvPr/>
        </p:nvPicPr>
        <p:blipFill rotWithShape="1">
          <a:blip r:embed="rId3">
            <a:alphaModFix/>
          </a:blip>
          <a:srcRect/>
          <a:stretch/>
        </p:blipFill>
        <p:spPr>
          <a:xfrm>
            <a:off x="5558791" y="5141477"/>
            <a:ext cx="913005" cy="913005"/>
          </a:xfrm>
          <a:prstGeom prst="rect">
            <a:avLst/>
          </a:prstGeom>
          <a:noFill/>
          <a:ln>
            <a:noFill/>
          </a:ln>
        </p:spPr>
      </p:pic>
      <p:sp>
        <p:nvSpPr>
          <p:cNvPr id="596" name="Google Shape;596;p15"/>
          <p:cNvSpPr txBox="1">
            <a:spLocks noGrp="1"/>
          </p:cNvSpPr>
          <p:nvPr>
            <p:ph type="title" idx="4294967295"/>
          </p:nvPr>
        </p:nvSpPr>
        <p:spPr>
          <a:xfrm>
            <a:off x="415572" y="178509"/>
            <a:ext cx="11359230" cy="762361"/>
          </a:xfrm>
          <a:prstGeom prst="rect">
            <a:avLst/>
          </a:prstGeom>
          <a:noFill/>
          <a:ln>
            <a:noFill/>
          </a:ln>
        </p:spPr>
        <p:txBody>
          <a:bodyPr spcFirstLastPara="1" wrap="square" lIns="110575" tIns="110575" rIns="110575" bIns="110575" anchor="t" anchorCtr="0">
            <a:noAutofit/>
          </a:bodyPr>
          <a:lstStyle/>
          <a:p>
            <a:pPr marL="0" marR="0" lvl="0" indent="0" algn="ctr" rtl="0">
              <a:lnSpc>
                <a:spcPct val="100000"/>
              </a:lnSpc>
              <a:spcBef>
                <a:spcPts val="0"/>
              </a:spcBef>
              <a:spcAft>
                <a:spcPts val="0"/>
              </a:spcAft>
              <a:buClr>
                <a:schemeClr val="lt1"/>
              </a:buClr>
              <a:buSzPts val="3386"/>
              <a:buFont typeface="Inria Sans"/>
              <a:buNone/>
            </a:pPr>
            <a:r>
              <a:rPr lang="en-US" sz="3600" b="0" i="0" u="none" strike="noStrike" cap="none" dirty="0">
                <a:solidFill>
                  <a:schemeClr val="lt1"/>
                </a:solidFill>
                <a:highlight>
                  <a:srgbClr val="BD131E"/>
                </a:highlight>
                <a:latin typeface="Montserrat" panose="00000500000000000000" pitchFamily="2" charset="0"/>
                <a:sym typeface="Inria Sans"/>
              </a:rPr>
              <a:t>PHASES OF MEDICAL CARE</a:t>
            </a:r>
            <a:br>
              <a:rPr lang="en-US" sz="3386" b="0" i="0" u="none" strike="noStrike" cap="none" dirty="0">
                <a:solidFill>
                  <a:schemeClr val="dk1"/>
                </a:solidFill>
                <a:latin typeface="Arial"/>
                <a:ea typeface="Arial"/>
                <a:cs typeface="Arial"/>
                <a:sym typeface="Arial"/>
              </a:rPr>
            </a:br>
            <a:endParaRPr sz="3386" b="0" i="0" u="none" strike="noStrike" cap="none" dirty="0">
              <a:solidFill>
                <a:srgbClr val="000000"/>
              </a:solidFill>
              <a:latin typeface="Arial"/>
              <a:ea typeface="Arial"/>
              <a:cs typeface="Arial"/>
              <a:sym typeface="Arial"/>
            </a:endParaRPr>
          </a:p>
        </p:txBody>
      </p:sp>
      <p:sp>
        <p:nvSpPr>
          <p:cNvPr id="597" name="Google Shape;597;p15"/>
          <p:cNvSpPr/>
          <p:nvPr/>
        </p:nvSpPr>
        <p:spPr>
          <a:xfrm>
            <a:off x="375517" y="696183"/>
            <a:ext cx="2446520" cy="593759"/>
          </a:xfrm>
          <a:prstGeom prst="rect">
            <a:avLst/>
          </a:prstGeom>
          <a:noFill/>
          <a:ln>
            <a:noFill/>
          </a:ln>
        </p:spPr>
        <p:txBody>
          <a:bodyPr spcFirstLastPara="1" wrap="square" lIns="108825" tIns="54400" rIns="108825" bIns="54400" anchor="t" anchorCtr="0">
            <a:spAutoFit/>
          </a:bodyPr>
          <a:lstStyle/>
          <a:p>
            <a:pPr marL="0" marR="0" lvl="0" indent="0" algn="l" rtl="0">
              <a:lnSpc>
                <a:spcPct val="100000"/>
              </a:lnSpc>
              <a:spcBef>
                <a:spcPts val="0"/>
              </a:spcBef>
              <a:spcAft>
                <a:spcPts val="0"/>
              </a:spcAft>
              <a:buNone/>
            </a:pPr>
            <a:r>
              <a:rPr lang="en-US" sz="3144">
                <a:solidFill>
                  <a:schemeClr val="lt2"/>
                </a:solidFill>
                <a:latin typeface="Inria Sans"/>
                <a:ea typeface="Inria Sans"/>
                <a:cs typeface="Inria Sans"/>
                <a:sym typeface="Inria Sans"/>
              </a:rPr>
              <a:t>Zones of Care</a:t>
            </a:r>
            <a:endParaRPr sz="3144">
              <a:solidFill>
                <a:srgbClr val="000000"/>
              </a:solidFill>
              <a:latin typeface="Arial"/>
              <a:ea typeface="Arial"/>
              <a:cs typeface="Arial"/>
              <a:sym typeface="Arial"/>
            </a:endParaRPr>
          </a:p>
        </p:txBody>
      </p:sp>
    </p:spTree>
    <p:extLst>
      <p:ext uri="{BB962C8B-B14F-4D97-AF65-F5344CB8AC3E}">
        <p14:creationId xmlns:p14="http://schemas.microsoft.com/office/powerpoint/2010/main" val="1108363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6DDB22-FE86-D5A4-CE65-8D04C6609C30}"/>
              </a:ext>
            </a:extLst>
          </p:cNvPr>
          <p:cNvPicPr>
            <a:picLocks noChangeAspect="1"/>
          </p:cNvPicPr>
          <p:nvPr/>
        </p:nvPicPr>
        <p:blipFill>
          <a:blip r:embed="rId2"/>
          <a:stretch>
            <a:fillRect/>
          </a:stretch>
        </p:blipFill>
        <p:spPr>
          <a:xfrm>
            <a:off x="696000" y="177800"/>
            <a:ext cx="10800000" cy="5698067"/>
          </a:xfrm>
          <a:prstGeom prst="rect">
            <a:avLst/>
          </a:prstGeom>
        </p:spPr>
      </p:pic>
    </p:spTree>
    <p:extLst>
      <p:ext uri="{BB962C8B-B14F-4D97-AF65-F5344CB8AC3E}">
        <p14:creationId xmlns:p14="http://schemas.microsoft.com/office/powerpoint/2010/main" val="4081609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sz="3600" b="1" dirty="0">
                <a:solidFill>
                  <a:schemeClr val="bg1"/>
                </a:solidFill>
                <a:latin typeface="Montserrat Medium" panose="00000600000000000000" pitchFamily="2" charset="0"/>
              </a:rPr>
              <a:t>SCENE SAFETY AND PRIMARY ASSESSMENT</a:t>
            </a:r>
            <a:endParaRPr lang="en-US" sz="3600" b="1" dirty="0">
              <a:solidFill>
                <a:schemeClr val="bg1"/>
              </a:solidFill>
              <a:latin typeface="Montserrat" pitchFamily="2" charset="77"/>
            </a:endParaRPr>
          </a:p>
        </p:txBody>
      </p:sp>
      <p:pic>
        <p:nvPicPr>
          <p:cNvPr id="3" name="Immagine 2">
            <a:extLst>
              <a:ext uri="{FF2B5EF4-FFF2-40B4-BE49-F238E27FC236}">
                <a16:creationId xmlns:a16="http://schemas.microsoft.com/office/drawing/2014/main" id="{0DB37094-6786-CCAB-FAA0-7A63E3AC7596}"/>
              </a:ext>
            </a:extLst>
          </p:cNvPr>
          <p:cNvPicPr>
            <a:picLocks noChangeAspect="1"/>
          </p:cNvPicPr>
          <p:nvPr/>
        </p:nvPicPr>
        <p:blipFill>
          <a:blip r:embed="rId2"/>
          <a:stretch>
            <a:fillRect/>
          </a:stretch>
        </p:blipFill>
        <p:spPr>
          <a:xfrm>
            <a:off x="587092" y="307833"/>
            <a:ext cx="11017816" cy="5531134"/>
          </a:xfrm>
          <a:prstGeom prst="rect">
            <a:avLst/>
          </a:prstGeom>
        </p:spPr>
      </p:pic>
    </p:spTree>
    <p:extLst>
      <p:ext uri="{BB962C8B-B14F-4D97-AF65-F5344CB8AC3E}">
        <p14:creationId xmlns:p14="http://schemas.microsoft.com/office/powerpoint/2010/main" val="24018454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sz="3600" b="1" dirty="0">
                <a:solidFill>
                  <a:schemeClr val="bg1"/>
                </a:solidFill>
                <a:latin typeface="Montserrat Medium" panose="00000600000000000000" pitchFamily="2" charset="0"/>
              </a:rPr>
              <a:t>SCENE SAFETY AND PRIMARY ASSESSMENT</a:t>
            </a:r>
            <a:endParaRPr lang="en-US" sz="3600" b="1" dirty="0">
              <a:solidFill>
                <a:schemeClr val="bg1"/>
              </a:solidFill>
              <a:latin typeface="Montserrat" pitchFamily="2" charset="77"/>
            </a:endParaRPr>
          </a:p>
        </p:txBody>
      </p:sp>
      <p:pic>
        <p:nvPicPr>
          <p:cNvPr id="2" name="Immagine 1">
            <a:extLst>
              <a:ext uri="{FF2B5EF4-FFF2-40B4-BE49-F238E27FC236}">
                <a16:creationId xmlns:a16="http://schemas.microsoft.com/office/drawing/2014/main" id="{585AC585-96DD-0E73-50D8-9912EE985C88}"/>
              </a:ext>
            </a:extLst>
          </p:cNvPr>
          <p:cNvPicPr>
            <a:picLocks noChangeAspect="1"/>
          </p:cNvPicPr>
          <p:nvPr/>
        </p:nvPicPr>
        <p:blipFill>
          <a:blip r:embed="rId2"/>
          <a:stretch>
            <a:fillRect/>
          </a:stretch>
        </p:blipFill>
        <p:spPr>
          <a:xfrm>
            <a:off x="542639" y="393547"/>
            <a:ext cx="11106721" cy="5448454"/>
          </a:xfrm>
          <a:prstGeom prst="rect">
            <a:avLst/>
          </a:prstGeom>
        </p:spPr>
      </p:pic>
    </p:spTree>
    <p:extLst>
      <p:ext uri="{BB962C8B-B14F-4D97-AF65-F5344CB8AC3E}">
        <p14:creationId xmlns:p14="http://schemas.microsoft.com/office/powerpoint/2010/main" val="3345701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sz="3600" b="1" dirty="0">
                <a:solidFill>
                  <a:schemeClr val="bg1"/>
                </a:solidFill>
                <a:latin typeface="Montserrat Medium" panose="00000600000000000000" pitchFamily="2" charset="0"/>
              </a:rPr>
              <a:t>SCENE SAFETY AND PRIMARY ASSESSMENT</a:t>
            </a:r>
            <a:endParaRPr lang="en-US" sz="3600" b="1" dirty="0">
              <a:solidFill>
                <a:schemeClr val="bg1"/>
              </a:solidFill>
              <a:latin typeface="Montserrat" pitchFamily="2" charset="77"/>
            </a:endParaRPr>
          </a:p>
        </p:txBody>
      </p:sp>
    </p:spTree>
    <p:extLst>
      <p:ext uri="{BB962C8B-B14F-4D97-AF65-F5344CB8AC3E}">
        <p14:creationId xmlns:p14="http://schemas.microsoft.com/office/powerpoint/2010/main" val="2696331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E0B3F-5A9B-C776-9A74-554165D98B39}"/>
              </a:ext>
            </a:extLst>
          </p:cNvPr>
          <p:cNvSpPr>
            <a:spLocks noGrp="1"/>
          </p:cNvSpPr>
          <p:nvPr>
            <p:ph type="title"/>
          </p:nvPr>
        </p:nvSpPr>
        <p:spPr/>
        <p:txBody>
          <a:bodyPr/>
          <a:lstStyle/>
          <a:p>
            <a:endParaRPr lang="fr-FR"/>
          </a:p>
        </p:txBody>
      </p:sp>
      <p:pic>
        <p:nvPicPr>
          <p:cNvPr id="6" name="Picture 5">
            <a:extLst>
              <a:ext uri="{FF2B5EF4-FFF2-40B4-BE49-F238E27FC236}">
                <a16:creationId xmlns:a16="http://schemas.microsoft.com/office/drawing/2014/main" id="{F060B7B0-CFBB-9418-E69A-C4661EF81187}"/>
              </a:ext>
            </a:extLst>
          </p:cNvPr>
          <p:cNvPicPr>
            <a:picLocks noChangeAspect="1"/>
          </p:cNvPicPr>
          <p:nvPr/>
        </p:nvPicPr>
        <p:blipFill>
          <a:blip r:embed="rId3"/>
          <a:stretch>
            <a:fillRect/>
          </a:stretch>
        </p:blipFill>
        <p:spPr>
          <a:xfrm>
            <a:off x="516000" y="182160"/>
            <a:ext cx="11160000" cy="5990518"/>
          </a:xfrm>
          <a:prstGeom prst="rect">
            <a:avLst/>
          </a:prstGeom>
        </p:spPr>
      </p:pic>
    </p:spTree>
    <p:extLst>
      <p:ext uri="{BB962C8B-B14F-4D97-AF65-F5344CB8AC3E}">
        <p14:creationId xmlns:p14="http://schemas.microsoft.com/office/powerpoint/2010/main" val="4191314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sz="3600" b="1" dirty="0">
                <a:solidFill>
                  <a:schemeClr val="bg1"/>
                </a:solidFill>
                <a:latin typeface="Montserrat Medium" panose="00000600000000000000" pitchFamily="2" charset="0"/>
              </a:rPr>
              <a:t>SCENE SAFETY AND PRIMARY ASSESSMENT</a:t>
            </a:r>
            <a:endParaRPr lang="en-US" sz="3600" b="1" dirty="0">
              <a:solidFill>
                <a:schemeClr val="bg1"/>
              </a:solidFill>
              <a:latin typeface="Montserrat" pitchFamily="2" charset="77"/>
            </a:endParaRPr>
          </a:p>
        </p:txBody>
      </p:sp>
      <p:pic>
        <p:nvPicPr>
          <p:cNvPr id="3" name="Immagine 2">
            <a:extLst>
              <a:ext uri="{FF2B5EF4-FFF2-40B4-BE49-F238E27FC236}">
                <a16:creationId xmlns:a16="http://schemas.microsoft.com/office/drawing/2014/main" id="{CF63BAF4-FE53-D0CB-6F10-261512BDBEF8}"/>
              </a:ext>
            </a:extLst>
          </p:cNvPr>
          <p:cNvPicPr>
            <a:picLocks noChangeAspect="1"/>
          </p:cNvPicPr>
          <p:nvPr/>
        </p:nvPicPr>
        <p:blipFill>
          <a:blip r:embed="rId2"/>
          <a:stretch>
            <a:fillRect/>
          </a:stretch>
        </p:blipFill>
        <p:spPr>
          <a:xfrm>
            <a:off x="571354" y="332170"/>
            <a:ext cx="11049291" cy="5561807"/>
          </a:xfrm>
          <a:prstGeom prst="rect">
            <a:avLst/>
          </a:prstGeom>
        </p:spPr>
      </p:pic>
    </p:spTree>
    <p:extLst>
      <p:ext uri="{BB962C8B-B14F-4D97-AF65-F5344CB8AC3E}">
        <p14:creationId xmlns:p14="http://schemas.microsoft.com/office/powerpoint/2010/main" val="15672099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82756A-987E-6C53-D151-F2E01337F710}"/>
              </a:ext>
            </a:extLst>
          </p:cNvPr>
          <p:cNvPicPr>
            <a:picLocks noChangeAspect="1"/>
          </p:cNvPicPr>
          <p:nvPr/>
        </p:nvPicPr>
        <p:blipFill>
          <a:blip r:embed="rId3"/>
          <a:stretch>
            <a:fillRect/>
          </a:stretch>
        </p:blipFill>
        <p:spPr>
          <a:xfrm>
            <a:off x="516000" y="148096"/>
            <a:ext cx="11160000" cy="6052881"/>
          </a:xfrm>
          <a:prstGeom prst="rect">
            <a:avLst/>
          </a:prstGeom>
        </p:spPr>
      </p:pic>
    </p:spTree>
    <p:extLst>
      <p:ext uri="{BB962C8B-B14F-4D97-AF65-F5344CB8AC3E}">
        <p14:creationId xmlns:p14="http://schemas.microsoft.com/office/powerpoint/2010/main" val="28899940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DEE333-9CCF-EB28-260A-60E268F1DBBA}"/>
              </a:ext>
            </a:extLst>
          </p:cNvPr>
          <p:cNvPicPr>
            <a:picLocks noChangeAspect="1"/>
          </p:cNvPicPr>
          <p:nvPr/>
        </p:nvPicPr>
        <p:blipFill>
          <a:blip r:embed="rId3"/>
          <a:stretch>
            <a:fillRect/>
          </a:stretch>
        </p:blipFill>
        <p:spPr>
          <a:xfrm>
            <a:off x="516000" y="284131"/>
            <a:ext cx="11160000" cy="5807137"/>
          </a:xfrm>
          <a:prstGeom prst="rect">
            <a:avLst/>
          </a:prstGeom>
        </p:spPr>
      </p:pic>
    </p:spTree>
    <p:extLst>
      <p:ext uri="{BB962C8B-B14F-4D97-AF65-F5344CB8AC3E}">
        <p14:creationId xmlns:p14="http://schemas.microsoft.com/office/powerpoint/2010/main" val="1347960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775867-F9F7-CF29-DDAC-47B77B6B2C0C}"/>
              </a:ext>
            </a:extLst>
          </p:cNvPr>
          <p:cNvPicPr>
            <a:picLocks/>
          </p:cNvPicPr>
          <p:nvPr/>
        </p:nvPicPr>
        <p:blipFill>
          <a:blip r:embed="rId3"/>
          <a:stretch>
            <a:fillRect/>
          </a:stretch>
        </p:blipFill>
        <p:spPr>
          <a:xfrm>
            <a:off x="516000" y="338455"/>
            <a:ext cx="11160000" cy="5400000"/>
          </a:xfrm>
          <a:prstGeom prst="rect">
            <a:avLst/>
          </a:prstGeom>
        </p:spPr>
      </p:pic>
    </p:spTree>
    <p:extLst>
      <p:ext uri="{BB962C8B-B14F-4D97-AF65-F5344CB8AC3E}">
        <p14:creationId xmlns:p14="http://schemas.microsoft.com/office/powerpoint/2010/main" val="2673046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520051-DDA1-A193-A14C-D8D3A420C01F}"/>
              </a:ext>
            </a:extLst>
          </p:cNvPr>
          <p:cNvPicPr>
            <a:picLocks noChangeAspect="1"/>
          </p:cNvPicPr>
          <p:nvPr/>
        </p:nvPicPr>
        <p:blipFill>
          <a:blip r:embed="rId3"/>
          <a:stretch>
            <a:fillRect/>
          </a:stretch>
        </p:blipFill>
        <p:spPr>
          <a:xfrm>
            <a:off x="636508" y="270933"/>
            <a:ext cx="10918983" cy="5503333"/>
          </a:xfrm>
          <a:prstGeom prst="rect">
            <a:avLst/>
          </a:prstGeom>
        </p:spPr>
      </p:pic>
    </p:spTree>
    <p:extLst>
      <p:ext uri="{BB962C8B-B14F-4D97-AF65-F5344CB8AC3E}">
        <p14:creationId xmlns:p14="http://schemas.microsoft.com/office/powerpoint/2010/main" val="2807774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GB" sz="3600" b="1" dirty="0">
                <a:solidFill>
                  <a:schemeClr val="bg1"/>
                </a:solidFill>
                <a:latin typeface="Montserrat Medium" panose="00000600000000000000" pitchFamily="2" charset="0"/>
              </a:rPr>
              <a:t>SCENE SAFETY AND PRIMARY ASSESSMENT</a:t>
            </a:r>
            <a:endParaRPr lang="en-US" sz="3600" b="1" dirty="0">
              <a:solidFill>
                <a:schemeClr val="bg1"/>
              </a:solidFill>
              <a:latin typeface="Montserrat" pitchFamily="2" charset="77"/>
            </a:endParaRPr>
          </a:p>
        </p:txBody>
      </p:sp>
      <p:pic>
        <p:nvPicPr>
          <p:cNvPr id="3" name="Immagine 2">
            <a:extLst>
              <a:ext uri="{FF2B5EF4-FFF2-40B4-BE49-F238E27FC236}">
                <a16:creationId xmlns:a16="http://schemas.microsoft.com/office/drawing/2014/main" id="{ADDEF24A-3D6A-4D98-2EE6-E47F692EE3EB}"/>
              </a:ext>
            </a:extLst>
          </p:cNvPr>
          <p:cNvPicPr>
            <a:picLocks noChangeAspect="1"/>
          </p:cNvPicPr>
          <p:nvPr/>
        </p:nvPicPr>
        <p:blipFill>
          <a:blip r:embed="rId3"/>
          <a:stretch>
            <a:fillRect/>
          </a:stretch>
        </p:blipFill>
        <p:spPr>
          <a:xfrm>
            <a:off x="908970" y="186267"/>
            <a:ext cx="10374060" cy="5818878"/>
          </a:xfrm>
          <a:prstGeom prst="rect">
            <a:avLst/>
          </a:prstGeom>
        </p:spPr>
      </p:pic>
    </p:spTree>
    <p:extLst>
      <p:ext uri="{BB962C8B-B14F-4D97-AF65-F5344CB8AC3E}">
        <p14:creationId xmlns:p14="http://schemas.microsoft.com/office/powerpoint/2010/main" val="4051312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 name="Picture 377"/>
          <p:cNvPicPr>
            <a:picLocks noChangeAspect="1"/>
          </p:cNvPicPr>
          <p:nvPr/>
        </p:nvPicPr>
        <p:blipFill>
          <a:blip r:embed="rId2"/>
          <a:stretch/>
        </p:blipFill>
        <p:spPr>
          <a:xfrm>
            <a:off x="372000" y="604672"/>
            <a:ext cx="11448000" cy="5048313"/>
          </a:xfrm>
          <a:prstGeom prst="rect">
            <a:avLst/>
          </a:prstGeom>
          <a:ln w="0">
            <a:noFill/>
          </a:ln>
        </p:spPr>
      </p:pic>
      <p:pic>
        <p:nvPicPr>
          <p:cNvPr id="3" name="Immagine 2">
            <a:extLst>
              <a:ext uri="{FF2B5EF4-FFF2-40B4-BE49-F238E27FC236}">
                <a16:creationId xmlns:a16="http://schemas.microsoft.com/office/drawing/2014/main" id="{8D9BC447-A078-4508-AC70-7F0B069F148E}"/>
              </a:ext>
            </a:extLst>
          </p:cNvPr>
          <p:cNvPicPr>
            <a:picLocks noChangeAspect="1"/>
          </p:cNvPicPr>
          <p:nvPr/>
        </p:nvPicPr>
        <p:blipFill>
          <a:blip r:embed="rId3"/>
          <a:stretch>
            <a:fillRect/>
          </a:stretch>
        </p:blipFill>
        <p:spPr>
          <a:xfrm>
            <a:off x="283179" y="541867"/>
            <a:ext cx="11625641" cy="5486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TextBox 13"/>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0" name="Picture 379"/>
          <p:cNvPicPr>
            <a:picLocks noChangeAspect="1"/>
          </p:cNvPicPr>
          <p:nvPr/>
        </p:nvPicPr>
        <p:blipFill>
          <a:blip r:embed="rId2"/>
          <a:stretch/>
        </p:blipFill>
        <p:spPr>
          <a:xfrm>
            <a:off x="514980" y="325902"/>
            <a:ext cx="11160000" cy="5470098"/>
          </a:xfrm>
          <a:prstGeom prst="rect">
            <a:avLst/>
          </a:prstGeom>
          <a:ln w="0">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B445C1-8935-62E6-B273-14D2D44FE55F}"/>
              </a:ext>
            </a:extLst>
          </p:cNvPr>
          <p:cNvPicPr>
            <a:picLocks noChangeAspect="1"/>
          </p:cNvPicPr>
          <p:nvPr/>
        </p:nvPicPr>
        <p:blipFill>
          <a:blip r:embed="rId3"/>
          <a:stretch>
            <a:fillRect/>
          </a:stretch>
        </p:blipFill>
        <p:spPr>
          <a:xfrm>
            <a:off x="696000" y="122992"/>
            <a:ext cx="10800000" cy="6079176"/>
          </a:xfrm>
          <a:prstGeom prst="rect">
            <a:avLst/>
          </a:prstGeom>
        </p:spPr>
      </p:pic>
    </p:spTree>
    <p:extLst>
      <p:ext uri="{BB962C8B-B14F-4D97-AF65-F5344CB8AC3E}">
        <p14:creationId xmlns:p14="http://schemas.microsoft.com/office/powerpoint/2010/main" val="5139739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901138-99D2-D090-DFBA-1272B940EDCA}"/>
              </a:ext>
            </a:extLst>
          </p:cNvPr>
          <p:cNvPicPr>
            <a:picLocks noChangeAspect="1"/>
          </p:cNvPicPr>
          <p:nvPr/>
        </p:nvPicPr>
        <p:blipFill>
          <a:blip r:embed="rId3"/>
          <a:stretch>
            <a:fillRect/>
          </a:stretch>
        </p:blipFill>
        <p:spPr>
          <a:xfrm>
            <a:off x="516000" y="166268"/>
            <a:ext cx="11160000" cy="6089362"/>
          </a:xfrm>
          <a:prstGeom prst="rect">
            <a:avLst/>
          </a:prstGeom>
        </p:spPr>
      </p:pic>
    </p:spTree>
    <p:extLst>
      <p:ext uri="{BB962C8B-B14F-4D97-AF65-F5344CB8AC3E}">
        <p14:creationId xmlns:p14="http://schemas.microsoft.com/office/powerpoint/2010/main" val="19893780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E78F0A-F947-5AD8-5B7A-B9E1C8396785}"/>
              </a:ext>
            </a:extLst>
          </p:cNvPr>
          <p:cNvPicPr>
            <a:picLocks noChangeAspect="1"/>
          </p:cNvPicPr>
          <p:nvPr/>
        </p:nvPicPr>
        <p:blipFill>
          <a:blip r:embed="rId2"/>
          <a:stretch>
            <a:fillRect/>
          </a:stretch>
        </p:blipFill>
        <p:spPr>
          <a:xfrm>
            <a:off x="516000" y="313558"/>
            <a:ext cx="11160000" cy="6028966"/>
          </a:xfrm>
          <a:prstGeom prst="rect">
            <a:avLst/>
          </a:prstGeom>
        </p:spPr>
      </p:pic>
    </p:spTree>
    <p:extLst>
      <p:ext uri="{BB962C8B-B14F-4D97-AF65-F5344CB8AC3E}">
        <p14:creationId xmlns:p14="http://schemas.microsoft.com/office/powerpoint/2010/main" val="30013015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71F87B-C058-A9A8-E485-F3DA76443B4A}"/>
              </a:ext>
            </a:extLst>
          </p:cNvPr>
          <p:cNvPicPr>
            <a:picLocks noChangeAspect="1"/>
          </p:cNvPicPr>
          <p:nvPr/>
        </p:nvPicPr>
        <p:blipFill>
          <a:blip r:embed="rId3"/>
          <a:stretch>
            <a:fillRect/>
          </a:stretch>
        </p:blipFill>
        <p:spPr>
          <a:xfrm>
            <a:off x="609600" y="0"/>
            <a:ext cx="11160000" cy="6139879"/>
          </a:xfrm>
          <a:prstGeom prst="rect">
            <a:avLst/>
          </a:prstGeom>
        </p:spPr>
      </p:pic>
    </p:spTree>
    <p:extLst>
      <p:ext uri="{BB962C8B-B14F-4D97-AF65-F5344CB8AC3E}">
        <p14:creationId xmlns:p14="http://schemas.microsoft.com/office/powerpoint/2010/main" val="2506868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extBox 1"/>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3" name="Picture 382"/>
          <p:cNvPicPr>
            <a:picLocks noChangeAspect="1"/>
          </p:cNvPicPr>
          <p:nvPr/>
        </p:nvPicPr>
        <p:blipFill>
          <a:blip r:embed="rId2"/>
          <a:stretch/>
        </p:blipFill>
        <p:spPr>
          <a:xfrm>
            <a:off x="516000" y="654960"/>
            <a:ext cx="11160000" cy="5218319"/>
          </a:xfrm>
          <a:prstGeom prst="rect">
            <a:avLst/>
          </a:prstGeom>
          <a:ln w="0">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TextBox 22"/>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5" name="Picture 384"/>
          <p:cNvPicPr>
            <a:picLocks noChangeAspect="1"/>
          </p:cNvPicPr>
          <p:nvPr/>
        </p:nvPicPr>
        <p:blipFill>
          <a:blip r:embed="rId2"/>
          <a:stretch/>
        </p:blipFill>
        <p:spPr>
          <a:xfrm>
            <a:off x="516000" y="729476"/>
            <a:ext cx="11160000" cy="5399048"/>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0E1DD17-7416-86AC-EE55-A41FA828083E}"/>
              </a:ext>
            </a:extLst>
          </p:cNvPr>
          <p:cNvPicPr>
            <a:picLocks noChangeAspect="1"/>
          </p:cNvPicPr>
          <p:nvPr/>
        </p:nvPicPr>
        <p:blipFill>
          <a:blip r:embed="rId3"/>
          <a:stretch>
            <a:fillRect/>
          </a:stretch>
        </p:blipFill>
        <p:spPr>
          <a:xfrm>
            <a:off x="567400" y="507848"/>
            <a:ext cx="11057199" cy="5400000"/>
          </a:xfrm>
          <a:prstGeom prst="rect">
            <a:avLst/>
          </a:prstGeom>
        </p:spPr>
      </p:pic>
    </p:spTree>
    <p:extLst>
      <p:ext uri="{BB962C8B-B14F-4D97-AF65-F5344CB8AC3E}">
        <p14:creationId xmlns:p14="http://schemas.microsoft.com/office/powerpoint/2010/main" val="18820410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5B0762-B27A-7E44-BDA7-5440EE35B8C7}"/>
              </a:ext>
            </a:extLst>
          </p:cNvPr>
          <p:cNvPicPr>
            <a:picLocks noChangeAspect="1"/>
          </p:cNvPicPr>
          <p:nvPr/>
        </p:nvPicPr>
        <p:blipFill>
          <a:blip r:embed="rId3"/>
          <a:stretch>
            <a:fillRect/>
          </a:stretch>
        </p:blipFill>
        <p:spPr>
          <a:xfrm>
            <a:off x="516000" y="297831"/>
            <a:ext cx="11160000" cy="6262337"/>
          </a:xfrm>
          <a:prstGeom prst="rect">
            <a:avLst/>
          </a:prstGeom>
        </p:spPr>
      </p:pic>
    </p:spTree>
    <p:extLst>
      <p:ext uri="{BB962C8B-B14F-4D97-AF65-F5344CB8AC3E}">
        <p14:creationId xmlns:p14="http://schemas.microsoft.com/office/powerpoint/2010/main" val="15824086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A3DFCA-C74E-8067-2DF4-74E0B6CAC8BA}"/>
              </a:ext>
            </a:extLst>
          </p:cNvPr>
          <p:cNvPicPr>
            <a:picLocks noChangeAspect="1"/>
          </p:cNvPicPr>
          <p:nvPr/>
        </p:nvPicPr>
        <p:blipFill>
          <a:blip r:embed="rId3"/>
          <a:stretch>
            <a:fillRect/>
          </a:stretch>
        </p:blipFill>
        <p:spPr>
          <a:xfrm>
            <a:off x="696000" y="206072"/>
            <a:ext cx="10800000" cy="6047412"/>
          </a:xfrm>
          <a:prstGeom prst="rect">
            <a:avLst/>
          </a:prstGeom>
        </p:spPr>
      </p:pic>
    </p:spTree>
    <p:extLst>
      <p:ext uri="{BB962C8B-B14F-4D97-AF65-F5344CB8AC3E}">
        <p14:creationId xmlns:p14="http://schemas.microsoft.com/office/powerpoint/2010/main" val="474419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3381B5-537B-509F-182F-26A680EAAA4F}"/>
              </a:ext>
            </a:extLst>
          </p:cNvPr>
          <p:cNvPicPr>
            <a:picLocks noChangeAspect="1"/>
          </p:cNvPicPr>
          <p:nvPr/>
        </p:nvPicPr>
        <p:blipFill>
          <a:blip r:embed="rId3"/>
          <a:stretch>
            <a:fillRect/>
          </a:stretch>
        </p:blipFill>
        <p:spPr>
          <a:xfrm>
            <a:off x="516000" y="520319"/>
            <a:ext cx="11160000" cy="5534199"/>
          </a:xfrm>
          <a:prstGeom prst="rect">
            <a:avLst/>
          </a:prstGeom>
        </p:spPr>
      </p:pic>
    </p:spTree>
    <p:extLst>
      <p:ext uri="{BB962C8B-B14F-4D97-AF65-F5344CB8AC3E}">
        <p14:creationId xmlns:p14="http://schemas.microsoft.com/office/powerpoint/2010/main" val="23807683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0F948C-9993-1255-D8D0-D8B8E8FEBCF2}"/>
              </a:ext>
            </a:extLst>
          </p:cNvPr>
          <p:cNvPicPr>
            <a:picLocks noChangeAspect="1"/>
          </p:cNvPicPr>
          <p:nvPr/>
        </p:nvPicPr>
        <p:blipFill>
          <a:blip r:embed="rId3"/>
          <a:stretch>
            <a:fillRect/>
          </a:stretch>
        </p:blipFill>
        <p:spPr>
          <a:xfrm>
            <a:off x="516000" y="115119"/>
            <a:ext cx="11160000" cy="6090000"/>
          </a:xfrm>
          <a:prstGeom prst="rect">
            <a:avLst/>
          </a:prstGeom>
        </p:spPr>
      </p:pic>
    </p:spTree>
    <p:extLst>
      <p:ext uri="{BB962C8B-B14F-4D97-AF65-F5344CB8AC3E}">
        <p14:creationId xmlns:p14="http://schemas.microsoft.com/office/powerpoint/2010/main" val="39291375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0E1708-7D6D-8B39-BB6F-3315A4386360}"/>
              </a:ext>
            </a:extLst>
          </p:cNvPr>
          <p:cNvPicPr>
            <a:picLocks noChangeAspect="1"/>
          </p:cNvPicPr>
          <p:nvPr/>
        </p:nvPicPr>
        <p:blipFill>
          <a:blip r:embed="rId3"/>
          <a:stretch>
            <a:fillRect/>
          </a:stretch>
        </p:blipFill>
        <p:spPr>
          <a:xfrm>
            <a:off x="516000" y="232318"/>
            <a:ext cx="11160000" cy="5852195"/>
          </a:xfrm>
          <a:prstGeom prst="rect">
            <a:avLst/>
          </a:prstGeom>
        </p:spPr>
      </p:pic>
    </p:spTree>
    <p:extLst>
      <p:ext uri="{BB962C8B-B14F-4D97-AF65-F5344CB8AC3E}">
        <p14:creationId xmlns:p14="http://schemas.microsoft.com/office/powerpoint/2010/main" val="35443642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4B2A70-C24D-4AFA-4315-8E19B2E8045E}"/>
              </a:ext>
            </a:extLst>
          </p:cNvPr>
          <p:cNvPicPr>
            <a:picLocks noChangeAspect="1"/>
          </p:cNvPicPr>
          <p:nvPr/>
        </p:nvPicPr>
        <p:blipFill>
          <a:blip r:embed="rId3"/>
          <a:stretch>
            <a:fillRect/>
          </a:stretch>
        </p:blipFill>
        <p:spPr>
          <a:xfrm>
            <a:off x="336000" y="466731"/>
            <a:ext cx="11520000" cy="5453988"/>
          </a:xfrm>
          <a:prstGeom prst="rect">
            <a:avLst/>
          </a:prstGeom>
        </p:spPr>
      </p:pic>
    </p:spTree>
    <p:extLst>
      <p:ext uri="{BB962C8B-B14F-4D97-AF65-F5344CB8AC3E}">
        <p14:creationId xmlns:p14="http://schemas.microsoft.com/office/powerpoint/2010/main" val="29533726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1ADC31-9314-4C8C-5EB2-2A5BF8BC5923}"/>
              </a:ext>
            </a:extLst>
          </p:cNvPr>
          <p:cNvPicPr>
            <a:picLocks noChangeAspect="1"/>
          </p:cNvPicPr>
          <p:nvPr/>
        </p:nvPicPr>
        <p:blipFill>
          <a:blip r:embed="rId3"/>
          <a:stretch>
            <a:fillRect/>
          </a:stretch>
        </p:blipFill>
        <p:spPr>
          <a:xfrm>
            <a:off x="516000" y="264746"/>
            <a:ext cx="11160000" cy="5862579"/>
          </a:xfrm>
          <a:prstGeom prst="rect">
            <a:avLst/>
          </a:prstGeom>
        </p:spPr>
      </p:pic>
    </p:spTree>
    <p:extLst>
      <p:ext uri="{BB962C8B-B14F-4D97-AF65-F5344CB8AC3E}">
        <p14:creationId xmlns:p14="http://schemas.microsoft.com/office/powerpoint/2010/main" val="23457649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F98E64-1C77-BEBC-B21E-423D0CF3440C}"/>
              </a:ext>
            </a:extLst>
          </p:cNvPr>
          <p:cNvPicPr>
            <a:picLocks noChangeAspect="1"/>
          </p:cNvPicPr>
          <p:nvPr/>
        </p:nvPicPr>
        <p:blipFill>
          <a:blip r:embed="rId3"/>
          <a:stretch>
            <a:fillRect/>
          </a:stretch>
        </p:blipFill>
        <p:spPr>
          <a:xfrm>
            <a:off x="516000" y="144766"/>
            <a:ext cx="11160000" cy="5989226"/>
          </a:xfrm>
          <a:prstGeom prst="rect">
            <a:avLst/>
          </a:prstGeom>
        </p:spPr>
      </p:pic>
    </p:spTree>
    <p:extLst>
      <p:ext uri="{BB962C8B-B14F-4D97-AF65-F5344CB8AC3E}">
        <p14:creationId xmlns:p14="http://schemas.microsoft.com/office/powerpoint/2010/main" val="14285800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1CE764-85B4-6227-8428-CD5F882D36E3}"/>
              </a:ext>
            </a:extLst>
          </p:cNvPr>
          <p:cNvPicPr>
            <a:picLocks noChangeAspect="1"/>
          </p:cNvPicPr>
          <p:nvPr/>
        </p:nvPicPr>
        <p:blipFill>
          <a:blip r:embed="rId3"/>
          <a:stretch>
            <a:fillRect/>
          </a:stretch>
        </p:blipFill>
        <p:spPr>
          <a:xfrm>
            <a:off x="516000" y="222191"/>
            <a:ext cx="11160000" cy="5940485"/>
          </a:xfrm>
          <a:prstGeom prst="rect">
            <a:avLst/>
          </a:prstGeom>
        </p:spPr>
      </p:pic>
    </p:spTree>
    <p:extLst>
      <p:ext uri="{BB962C8B-B14F-4D97-AF65-F5344CB8AC3E}">
        <p14:creationId xmlns:p14="http://schemas.microsoft.com/office/powerpoint/2010/main" val="13890543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Picture 410"/>
          <p:cNvPicPr>
            <a:picLocks noChangeAspect="1"/>
          </p:cNvPicPr>
          <p:nvPr/>
        </p:nvPicPr>
        <p:blipFill>
          <a:blip r:embed="rId2"/>
          <a:stretch/>
        </p:blipFill>
        <p:spPr>
          <a:xfrm>
            <a:off x="516000" y="1066860"/>
            <a:ext cx="11160000" cy="4239282"/>
          </a:xfrm>
          <a:prstGeom prst="rect">
            <a:avLst/>
          </a:prstGeom>
          <a:ln w="0">
            <a:noFill/>
          </a:ln>
        </p:spPr>
      </p:pic>
      <p:pic>
        <p:nvPicPr>
          <p:cNvPr id="3" name="Immagine 2">
            <a:extLst>
              <a:ext uri="{FF2B5EF4-FFF2-40B4-BE49-F238E27FC236}">
                <a16:creationId xmlns:a16="http://schemas.microsoft.com/office/drawing/2014/main" id="{86C856A3-E5BD-25E2-C568-DC2299D11406}"/>
              </a:ext>
            </a:extLst>
          </p:cNvPr>
          <p:cNvPicPr>
            <a:picLocks noChangeAspect="1"/>
          </p:cNvPicPr>
          <p:nvPr/>
        </p:nvPicPr>
        <p:blipFill>
          <a:blip r:embed="rId3"/>
          <a:stretch>
            <a:fillRect/>
          </a:stretch>
        </p:blipFill>
        <p:spPr>
          <a:xfrm>
            <a:off x="421983" y="403070"/>
            <a:ext cx="11348033" cy="55066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2BC98-7D59-660B-1F22-904C4454A227}"/>
              </a:ext>
            </a:extLst>
          </p:cNvPr>
          <p:cNvPicPr>
            <a:picLocks noChangeAspect="1"/>
          </p:cNvPicPr>
          <p:nvPr/>
        </p:nvPicPr>
        <p:blipFill rotWithShape="1">
          <a:blip r:embed="rId2"/>
          <a:srcRect l="9623" t="33448" r="71853" b="13455"/>
          <a:stretch/>
        </p:blipFill>
        <p:spPr>
          <a:xfrm>
            <a:off x="643892" y="2444834"/>
            <a:ext cx="2057400" cy="3173191"/>
          </a:xfrm>
          <a:prstGeom prst="rect">
            <a:avLst/>
          </a:prstGeom>
        </p:spPr>
      </p:pic>
      <p:pic>
        <p:nvPicPr>
          <p:cNvPr id="5" name="Picture 4">
            <a:extLst>
              <a:ext uri="{FF2B5EF4-FFF2-40B4-BE49-F238E27FC236}">
                <a16:creationId xmlns:a16="http://schemas.microsoft.com/office/drawing/2014/main" id="{73D7360D-938B-9EEE-059C-00706DBA7C8C}"/>
              </a:ext>
            </a:extLst>
          </p:cNvPr>
          <p:cNvPicPr>
            <a:picLocks noChangeAspect="1"/>
          </p:cNvPicPr>
          <p:nvPr/>
        </p:nvPicPr>
        <p:blipFill rotWithShape="1">
          <a:blip r:embed="rId2"/>
          <a:srcRect l="32984" t="33830" r="52231" b="23848"/>
          <a:stretch/>
        </p:blipFill>
        <p:spPr>
          <a:xfrm>
            <a:off x="9749790" y="2449063"/>
            <a:ext cx="2057400" cy="3168962"/>
          </a:xfrm>
          <a:prstGeom prst="rect">
            <a:avLst/>
          </a:prstGeom>
        </p:spPr>
      </p:pic>
      <p:sp>
        <p:nvSpPr>
          <p:cNvPr id="10" name="TextBox 9">
            <a:extLst>
              <a:ext uri="{FF2B5EF4-FFF2-40B4-BE49-F238E27FC236}">
                <a16:creationId xmlns:a16="http://schemas.microsoft.com/office/drawing/2014/main" id="{4CBA3189-36DE-A77F-2357-D4B10E6CC910}"/>
              </a:ext>
            </a:extLst>
          </p:cNvPr>
          <p:cNvSpPr txBox="1"/>
          <p:nvPr/>
        </p:nvSpPr>
        <p:spPr>
          <a:xfrm>
            <a:off x="1177291" y="240030"/>
            <a:ext cx="3680460" cy="1831271"/>
          </a:xfrm>
          <a:prstGeom prst="rect">
            <a:avLst/>
          </a:prstGeom>
          <a:noFill/>
        </p:spPr>
        <p:txBody>
          <a:bodyPr wrap="square" rtlCol="0">
            <a:spAutoFit/>
          </a:bodyPr>
          <a:lstStyle/>
          <a:p>
            <a:pPr algn="ctr">
              <a:spcAft>
                <a:spcPts val="600"/>
              </a:spcAft>
            </a:pPr>
            <a:r>
              <a:rPr lang="fr-FR" sz="3600" b="1" u="sng" dirty="0">
                <a:latin typeface="Montserrat Medium" panose="00000600000000000000" pitchFamily="2" charset="0"/>
              </a:rPr>
              <a:t>Day 1: </a:t>
            </a:r>
          </a:p>
          <a:p>
            <a:pPr algn="ctr"/>
            <a:r>
              <a:rPr lang="fr-FR" sz="3600" b="1" dirty="0">
                <a:latin typeface="Montserrat Medium" panose="00000600000000000000" pitchFamily="2" charset="0"/>
              </a:rPr>
              <a:t>Basic Trauma Management</a:t>
            </a:r>
          </a:p>
        </p:txBody>
      </p:sp>
      <p:sp>
        <p:nvSpPr>
          <p:cNvPr id="11" name="TextBox 10">
            <a:extLst>
              <a:ext uri="{FF2B5EF4-FFF2-40B4-BE49-F238E27FC236}">
                <a16:creationId xmlns:a16="http://schemas.microsoft.com/office/drawing/2014/main" id="{6EABA318-EAC7-25F3-72EF-48EDA19FF35D}"/>
              </a:ext>
            </a:extLst>
          </p:cNvPr>
          <p:cNvSpPr txBox="1"/>
          <p:nvPr/>
        </p:nvSpPr>
        <p:spPr>
          <a:xfrm>
            <a:off x="6789420" y="262890"/>
            <a:ext cx="5402580" cy="1831271"/>
          </a:xfrm>
          <a:prstGeom prst="rect">
            <a:avLst/>
          </a:prstGeom>
          <a:noFill/>
        </p:spPr>
        <p:txBody>
          <a:bodyPr wrap="square" rtlCol="0">
            <a:spAutoFit/>
          </a:bodyPr>
          <a:lstStyle/>
          <a:p>
            <a:pPr algn="ctr">
              <a:spcAft>
                <a:spcPts val="600"/>
              </a:spcAft>
            </a:pPr>
            <a:r>
              <a:rPr lang="fr-FR" sz="3600" b="1" u="sng" dirty="0">
                <a:latin typeface="Montserrat Medium" panose="00000600000000000000" pitchFamily="2" charset="0"/>
              </a:rPr>
              <a:t>Day 2: </a:t>
            </a:r>
          </a:p>
          <a:p>
            <a:pPr algn="ctr"/>
            <a:r>
              <a:rPr lang="fr-FR" sz="3600" b="1" dirty="0" err="1">
                <a:latin typeface="Montserrat Medium" panose="00000600000000000000" pitchFamily="2" charset="0"/>
              </a:rPr>
              <a:t>Intermediate</a:t>
            </a:r>
            <a:r>
              <a:rPr lang="fr-FR" sz="3600" b="1" dirty="0">
                <a:latin typeface="Montserrat Medium" panose="00000600000000000000" pitchFamily="2" charset="0"/>
              </a:rPr>
              <a:t> Trauma Management</a:t>
            </a:r>
          </a:p>
        </p:txBody>
      </p:sp>
      <p:cxnSp>
        <p:nvCxnSpPr>
          <p:cNvPr id="13" name="Straight Connector 12">
            <a:extLst>
              <a:ext uri="{FF2B5EF4-FFF2-40B4-BE49-F238E27FC236}">
                <a16:creationId xmlns:a16="http://schemas.microsoft.com/office/drawing/2014/main" id="{F2943BFB-3A88-29DE-B670-E27B876518C0}"/>
              </a:ext>
            </a:extLst>
          </p:cNvPr>
          <p:cNvCxnSpPr/>
          <p:nvPr/>
        </p:nvCxnSpPr>
        <p:spPr>
          <a:xfrm>
            <a:off x="6107430" y="68819"/>
            <a:ext cx="0" cy="672036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BB58496F-15BC-18E4-D9FB-157AB47321BE}"/>
              </a:ext>
            </a:extLst>
          </p:cNvPr>
          <p:cNvSpPr/>
          <p:nvPr/>
        </p:nvSpPr>
        <p:spPr>
          <a:xfrm>
            <a:off x="3017521" y="3154266"/>
            <a:ext cx="2537459" cy="175432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dirty="0">
                <a:latin typeface="Montserrat Medium" panose="00000600000000000000" pitchFamily="2" charset="0"/>
              </a:rPr>
              <a:t>25 Objectives</a:t>
            </a:r>
          </a:p>
          <a:p>
            <a:pPr algn="ctr"/>
            <a:r>
              <a:rPr lang="fr-FR" sz="2400" dirty="0">
                <a:latin typeface="Montserrat Medium" panose="00000600000000000000" pitchFamily="2" charset="0"/>
              </a:rPr>
              <a:t>5 </a:t>
            </a:r>
            <a:r>
              <a:rPr lang="fr-FR" sz="2400" dirty="0" err="1">
                <a:latin typeface="Montserrat Medium" panose="00000600000000000000" pitchFamily="2" charset="0"/>
              </a:rPr>
              <a:t>skills</a:t>
            </a:r>
            <a:endParaRPr lang="fr-FR" sz="2400" dirty="0">
              <a:latin typeface="Montserrat Medium" panose="00000600000000000000" pitchFamily="2" charset="0"/>
            </a:endParaRPr>
          </a:p>
        </p:txBody>
      </p:sp>
      <p:sp>
        <p:nvSpPr>
          <p:cNvPr id="15" name="Rectangle: Rounded Corners 14">
            <a:extLst>
              <a:ext uri="{FF2B5EF4-FFF2-40B4-BE49-F238E27FC236}">
                <a16:creationId xmlns:a16="http://schemas.microsoft.com/office/drawing/2014/main" id="{3330D0B7-A6F1-E6CB-1DED-0620238F0549}"/>
              </a:ext>
            </a:extLst>
          </p:cNvPr>
          <p:cNvSpPr/>
          <p:nvPr/>
        </p:nvSpPr>
        <p:spPr>
          <a:xfrm>
            <a:off x="6659881" y="3154266"/>
            <a:ext cx="2537459" cy="175432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dirty="0">
                <a:latin typeface="Montserrat Medium" panose="00000600000000000000" pitchFamily="2" charset="0"/>
              </a:rPr>
              <a:t>68 Objectives</a:t>
            </a:r>
          </a:p>
          <a:p>
            <a:pPr algn="ctr"/>
            <a:r>
              <a:rPr lang="fr-FR" sz="2400">
                <a:latin typeface="Montserrat Medium" panose="00000600000000000000" pitchFamily="2" charset="0"/>
              </a:rPr>
              <a:t>10 </a:t>
            </a:r>
            <a:r>
              <a:rPr lang="fr-FR" sz="2400" dirty="0" err="1">
                <a:latin typeface="Montserrat Medium" panose="00000600000000000000" pitchFamily="2" charset="0"/>
              </a:rPr>
              <a:t>skills</a:t>
            </a:r>
            <a:endParaRPr lang="fr-FR" sz="2400" dirty="0">
              <a:latin typeface="Montserrat Medium" panose="00000600000000000000" pitchFamily="2" charset="0"/>
            </a:endParaRPr>
          </a:p>
        </p:txBody>
      </p:sp>
    </p:spTree>
    <p:extLst>
      <p:ext uri="{BB962C8B-B14F-4D97-AF65-F5344CB8AC3E}">
        <p14:creationId xmlns:p14="http://schemas.microsoft.com/office/powerpoint/2010/main" val="356892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TextBox 36"/>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413" name="Picture 412"/>
          <p:cNvPicPr>
            <a:picLocks noChangeAspect="1"/>
          </p:cNvPicPr>
          <p:nvPr/>
        </p:nvPicPr>
        <p:blipFill>
          <a:blip r:embed="rId3"/>
          <a:stretch/>
        </p:blipFill>
        <p:spPr>
          <a:xfrm>
            <a:off x="381227" y="644400"/>
            <a:ext cx="11429546" cy="5239440"/>
          </a:xfrm>
          <a:prstGeom prst="rect">
            <a:avLst/>
          </a:prstGeom>
          <a:ln w="0">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TextBox 42"/>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 name="Picture 2">
            <a:extLst>
              <a:ext uri="{FF2B5EF4-FFF2-40B4-BE49-F238E27FC236}">
                <a16:creationId xmlns:a16="http://schemas.microsoft.com/office/drawing/2014/main" id="{AEF468BC-1956-3A90-7C0E-B68074438AED}"/>
              </a:ext>
            </a:extLst>
          </p:cNvPr>
          <p:cNvPicPr>
            <a:picLocks noChangeAspect="1"/>
          </p:cNvPicPr>
          <p:nvPr/>
        </p:nvPicPr>
        <p:blipFill>
          <a:blip r:embed="rId3"/>
          <a:stretch>
            <a:fillRect/>
          </a:stretch>
        </p:blipFill>
        <p:spPr>
          <a:xfrm>
            <a:off x="784980" y="139701"/>
            <a:ext cx="10620000" cy="6037247"/>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0930B5-49DF-DFA4-6D14-511E5E7FAF3B}"/>
              </a:ext>
            </a:extLst>
          </p:cNvPr>
          <p:cNvPicPr>
            <a:picLocks noChangeAspect="1"/>
          </p:cNvPicPr>
          <p:nvPr/>
        </p:nvPicPr>
        <p:blipFill>
          <a:blip r:embed="rId3"/>
          <a:stretch>
            <a:fillRect/>
          </a:stretch>
        </p:blipFill>
        <p:spPr>
          <a:xfrm>
            <a:off x="516000" y="232049"/>
            <a:ext cx="11160000" cy="5863951"/>
          </a:xfrm>
          <a:prstGeom prst="rect">
            <a:avLst/>
          </a:prstGeom>
        </p:spPr>
      </p:pic>
    </p:spTree>
    <p:extLst>
      <p:ext uri="{BB962C8B-B14F-4D97-AF65-F5344CB8AC3E}">
        <p14:creationId xmlns:p14="http://schemas.microsoft.com/office/powerpoint/2010/main" val="512063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426920-47DC-FC65-A133-F39F02BC0379}"/>
              </a:ext>
            </a:extLst>
          </p:cNvPr>
          <p:cNvPicPr>
            <a:picLocks noChangeAspect="1"/>
          </p:cNvPicPr>
          <p:nvPr/>
        </p:nvPicPr>
        <p:blipFill>
          <a:blip r:embed="rId3"/>
          <a:stretch>
            <a:fillRect/>
          </a:stretch>
        </p:blipFill>
        <p:spPr>
          <a:xfrm>
            <a:off x="516000" y="191989"/>
            <a:ext cx="11160000" cy="5972524"/>
          </a:xfrm>
          <a:prstGeom prst="rect">
            <a:avLst/>
          </a:prstGeom>
        </p:spPr>
      </p:pic>
    </p:spTree>
    <p:extLst>
      <p:ext uri="{BB962C8B-B14F-4D97-AF65-F5344CB8AC3E}">
        <p14:creationId xmlns:p14="http://schemas.microsoft.com/office/powerpoint/2010/main" val="39401663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4AE131C0-4DB7-F8A0-C1BD-6E8299E5794F}"/>
              </a:ext>
            </a:extLst>
          </p:cNvPr>
          <p:cNvPicPr>
            <a:picLocks noChangeAspect="1"/>
          </p:cNvPicPr>
          <p:nvPr/>
        </p:nvPicPr>
        <p:blipFill>
          <a:blip r:embed="rId3"/>
          <a:stretch>
            <a:fillRect/>
          </a:stretch>
        </p:blipFill>
        <p:spPr>
          <a:xfrm>
            <a:off x="778787" y="152235"/>
            <a:ext cx="10634426" cy="5981865"/>
          </a:xfrm>
          <a:prstGeom prst="rect">
            <a:avLst/>
          </a:prstGeom>
        </p:spPr>
      </p:pic>
    </p:spTree>
    <p:extLst>
      <p:ext uri="{BB962C8B-B14F-4D97-AF65-F5344CB8AC3E}">
        <p14:creationId xmlns:p14="http://schemas.microsoft.com/office/powerpoint/2010/main" val="18929600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8DAF259E-6FB7-0C27-A679-301A24266ECF}"/>
              </a:ext>
            </a:extLst>
          </p:cNvPr>
          <p:cNvPicPr>
            <a:picLocks noChangeAspect="1"/>
          </p:cNvPicPr>
          <p:nvPr/>
        </p:nvPicPr>
        <p:blipFill>
          <a:blip r:embed="rId3"/>
          <a:stretch>
            <a:fillRect/>
          </a:stretch>
        </p:blipFill>
        <p:spPr>
          <a:xfrm>
            <a:off x="343666" y="308877"/>
            <a:ext cx="11335333" cy="5736323"/>
          </a:xfrm>
          <a:prstGeom prst="rect">
            <a:avLst/>
          </a:prstGeom>
        </p:spPr>
      </p:pic>
    </p:spTree>
    <p:extLst>
      <p:ext uri="{BB962C8B-B14F-4D97-AF65-F5344CB8AC3E}">
        <p14:creationId xmlns:p14="http://schemas.microsoft.com/office/powerpoint/2010/main" val="31132335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F72539-490D-A959-539F-3187BEB35FAB}"/>
              </a:ext>
            </a:extLst>
          </p:cNvPr>
          <p:cNvPicPr>
            <a:picLocks noChangeAspect="1"/>
          </p:cNvPicPr>
          <p:nvPr/>
        </p:nvPicPr>
        <p:blipFill>
          <a:blip r:embed="rId3"/>
          <a:stretch>
            <a:fillRect/>
          </a:stretch>
        </p:blipFill>
        <p:spPr>
          <a:xfrm>
            <a:off x="516000" y="166895"/>
            <a:ext cx="11160000" cy="5925464"/>
          </a:xfrm>
          <a:prstGeom prst="rect">
            <a:avLst/>
          </a:prstGeom>
        </p:spPr>
      </p:pic>
    </p:spTree>
    <p:extLst>
      <p:ext uri="{BB962C8B-B14F-4D97-AF65-F5344CB8AC3E}">
        <p14:creationId xmlns:p14="http://schemas.microsoft.com/office/powerpoint/2010/main" val="33876071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 name="Picture 415"/>
          <p:cNvPicPr>
            <a:picLocks noChangeAspect="1"/>
          </p:cNvPicPr>
          <p:nvPr/>
        </p:nvPicPr>
        <p:blipFill>
          <a:blip r:embed="rId3"/>
          <a:stretch/>
        </p:blipFill>
        <p:spPr>
          <a:xfrm>
            <a:off x="516000" y="639990"/>
            <a:ext cx="11160000" cy="5311158"/>
          </a:xfrm>
          <a:prstGeom prst="rect">
            <a:avLst/>
          </a:prstGeom>
          <a:ln w="0">
            <a:noFill/>
          </a:ln>
        </p:spPr>
      </p:pic>
      <p:pic>
        <p:nvPicPr>
          <p:cNvPr id="3" name="Immagine 2">
            <a:extLst>
              <a:ext uri="{FF2B5EF4-FFF2-40B4-BE49-F238E27FC236}">
                <a16:creationId xmlns:a16="http://schemas.microsoft.com/office/drawing/2014/main" id="{F105186C-6809-5FB7-8CFA-62FE91FE7002}"/>
              </a:ext>
            </a:extLst>
          </p:cNvPr>
          <p:cNvPicPr>
            <a:picLocks noChangeAspect="1"/>
          </p:cNvPicPr>
          <p:nvPr/>
        </p:nvPicPr>
        <p:blipFill>
          <a:blip r:embed="rId4"/>
          <a:stretch>
            <a:fillRect/>
          </a:stretch>
        </p:blipFill>
        <p:spPr>
          <a:xfrm>
            <a:off x="380706" y="0"/>
            <a:ext cx="11430587" cy="6070912"/>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18FA5C-F743-6F6B-D76F-3BE31D16BE44}"/>
              </a:ext>
            </a:extLst>
          </p:cNvPr>
          <p:cNvPicPr>
            <a:picLocks noChangeAspect="1"/>
          </p:cNvPicPr>
          <p:nvPr/>
        </p:nvPicPr>
        <p:blipFill>
          <a:blip r:embed="rId3"/>
          <a:stretch>
            <a:fillRect/>
          </a:stretch>
        </p:blipFill>
        <p:spPr>
          <a:xfrm>
            <a:off x="516000" y="300951"/>
            <a:ext cx="11160000" cy="5726545"/>
          </a:xfrm>
          <a:prstGeom prst="rect">
            <a:avLst/>
          </a:prstGeom>
        </p:spPr>
      </p:pic>
    </p:spTree>
    <p:extLst>
      <p:ext uri="{BB962C8B-B14F-4D97-AF65-F5344CB8AC3E}">
        <p14:creationId xmlns:p14="http://schemas.microsoft.com/office/powerpoint/2010/main" val="1993833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7B0FE0-3D82-C6CD-B440-B4C3E3033802}"/>
              </a:ext>
            </a:extLst>
          </p:cNvPr>
          <p:cNvPicPr>
            <a:picLocks noChangeAspect="1"/>
          </p:cNvPicPr>
          <p:nvPr/>
        </p:nvPicPr>
        <p:blipFill>
          <a:blip r:embed="rId3"/>
          <a:stretch>
            <a:fillRect/>
          </a:stretch>
        </p:blipFill>
        <p:spPr>
          <a:xfrm>
            <a:off x="516000" y="118695"/>
            <a:ext cx="11160000" cy="6106703"/>
          </a:xfrm>
          <a:prstGeom prst="rect">
            <a:avLst/>
          </a:prstGeom>
        </p:spPr>
      </p:pic>
    </p:spTree>
    <p:extLst>
      <p:ext uri="{BB962C8B-B14F-4D97-AF65-F5344CB8AC3E}">
        <p14:creationId xmlns:p14="http://schemas.microsoft.com/office/powerpoint/2010/main" val="2386596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extBox 3"/>
          <p:cNvSpPr/>
          <p:nvPr/>
        </p:nvSpPr>
        <p:spPr>
          <a:xfrm>
            <a:off x="415440" y="597240"/>
            <a:ext cx="3013560" cy="548280"/>
          </a:xfrm>
          <a:prstGeom prst="rect">
            <a:avLst/>
          </a:prstGeom>
          <a:noFill/>
          <a:ln w="0">
            <a:noFill/>
          </a:ln>
        </p:spPr>
        <p:style>
          <a:lnRef idx="0">
            <a:scrgbClr r="0" g="0" b="0"/>
          </a:lnRef>
          <a:fillRef idx="0">
            <a:scrgbClr r="0" g="0" b="0"/>
          </a:fillRef>
          <a:effectRef idx="0">
            <a:scrgbClr r="0" g="0" b="0"/>
          </a:effectRef>
          <a:fontRef idx="minor"/>
        </p:style>
        <p:txBody>
          <a:bodyPr lIns="90000" tIns="91440" rIns="90000" bIns="91440" anchor="t">
            <a:spAutoFit/>
          </a:bodyPr>
          <a:lstStyle/>
          <a:p>
            <a:pPr>
              <a:lnSpc>
                <a:spcPct val="100000"/>
              </a:lnSpc>
            </a:pPr>
            <a:r>
              <a:rPr lang="en-US" sz="2400" b="0" strike="noStrike" spc="-1">
                <a:solidFill>
                  <a:schemeClr val="lt2"/>
                </a:solidFill>
                <a:latin typeface="Inria Sans"/>
                <a:ea typeface="Arial"/>
              </a:rPr>
              <a:t>Learning Objectives</a:t>
            </a:r>
            <a:endParaRPr lang="en-GB" sz="2400" b="0" strike="noStrike" spc="-1">
              <a:solidFill>
                <a:srgbClr val="000000"/>
              </a:solidFill>
              <a:latin typeface="Arial"/>
            </a:endParaRPr>
          </a:p>
        </p:txBody>
      </p:sp>
      <p:pic>
        <p:nvPicPr>
          <p:cNvPr id="338" name="Picture 337"/>
          <p:cNvPicPr>
            <a:picLocks noChangeAspect="1"/>
          </p:cNvPicPr>
          <p:nvPr/>
        </p:nvPicPr>
        <p:blipFill rotWithShape="1">
          <a:blip r:embed="rId3"/>
          <a:srcRect t="6290" b="5757"/>
          <a:stretch/>
        </p:blipFill>
        <p:spPr>
          <a:xfrm>
            <a:off x="415440" y="1145520"/>
            <a:ext cx="11412000" cy="4594880"/>
          </a:xfrm>
          <a:prstGeom prst="rect">
            <a:avLst/>
          </a:prstGeom>
          <a:ln w="0">
            <a:noFill/>
          </a:ln>
        </p:spPr>
      </p:pic>
      <p:sp>
        <p:nvSpPr>
          <p:cNvPr id="3" name="Title 1">
            <a:extLst>
              <a:ext uri="{FF2B5EF4-FFF2-40B4-BE49-F238E27FC236}">
                <a16:creationId xmlns:a16="http://schemas.microsoft.com/office/drawing/2014/main" id="{3BAB13F3-265C-B093-6738-10728B88648A}"/>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GB" sz="3600" b="1" dirty="0">
                <a:solidFill>
                  <a:srgbClr val="C00000"/>
                </a:solidFill>
                <a:latin typeface="Montserrat Medium" panose="020F0502020204030204" pitchFamily="34" charset="0"/>
              </a:rPr>
              <a:t>Contents - </a:t>
            </a:r>
            <a:r>
              <a:rPr lang="fr-FR" sz="3600" b="1" dirty="0">
                <a:solidFill>
                  <a:srgbClr val="C00000"/>
                </a:solidFill>
                <a:latin typeface="Montserrat Medium" panose="00000600000000000000" pitchFamily="2" charset="0"/>
              </a:rPr>
              <a:t>Basic Trauma Management</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68B93F-E811-C27C-A8FB-99B024DB687A}"/>
              </a:ext>
            </a:extLst>
          </p:cNvPr>
          <p:cNvPicPr>
            <a:picLocks noChangeAspect="1"/>
          </p:cNvPicPr>
          <p:nvPr/>
        </p:nvPicPr>
        <p:blipFill>
          <a:blip r:embed="rId3"/>
          <a:stretch/>
        </p:blipFill>
        <p:spPr>
          <a:xfrm>
            <a:off x="336000" y="499140"/>
            <a:ext cx="11520000" cy="5376124"/>
          </a:xfrm>
          <a:prstGeom prst="rect">
            <a:avLst/>
          </a:prstGeom>
          <a:ln w="0">
            <a:noFill/>
          </a:ln>
        </p:spPr>
      </p:pic>
      <p:pic>
        <p:nvPicPr>
          <p:cNvPr id="4" name="Immagine 3">
            <a:extLst>
              <a:ext uri="{FF2B5EF4-FFF2-40B4-BE49-F238E27FC236}">
                <a16:creationId xmlns:a16="http://schemas.microsoft.com/office/drawing/2014/main" id="{34845B0B-E471-7D91-1D5E-158AF92C4740}"/>
              </a:ext>
            </a:extLst>
          </p:cNvPr>
          <p:cNvPicPr>
            <a:picLocks noChangeAspect="1"/>
          </p:cNvPicPr>
          <p:nvPr/>
        </p:nvPicPr>
        <p:blipFill>
          <a:blip r:embed="rId4"/>
          <a:stretch>
            <a:fillRect/>
          </a:stretch>
        </p:blipFill>
        <p:spPr>
          <a:xfrm>
            <a:off x="228601" y="136697"/>
            <a:ext cx="11627399" cy="5913339"/>
          </a:xfrm>
          <a:prstGeom prst="rect">
            <a:avLst/>
          </a:prstGeom>
        </p:spPr>
      </p:pic>
    </p:spTree>
    <p:extLst>
      <p:ext uri="{BB962C8B-B14F-4D97-AF65-F5344CB8AC3E}">
        <p14:creationId xmlns:p14="http://schemas.microsoft.com/office/powerpoint/2010/main" val="107103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67A0E7-935E-BB94-32D8-A2792C589333}"/>
              </a:ext>
            </a:extLst>
          </p:cNvPr>
          <p:cNvPicPr>
            <a:picLocks noChangeAspect="1"/>
          </p:cNvPicPr>
          <p:nvPr/>
        </p:nvPicPr>
        <p:blipFill>
          <a:blip r:embed="rId2"/>
          <a:stretch>
            <a:fillRect/>
          </a:stretch>
        </p:blipFill>
        <p:spPr>
          <a:xfrm>
            <a:off x="516000" y="90525"/>
            <a:ext cx="11160000" cy="6158277"/>
          </a:xfrm>
          <a:prstGeom prst="rect">
            <a:avLst/>
          </a:prstGeom>
        </p:spPr>
      </p:pic>
    </p:spTree>
    <p:extLst>
      <p:ext uri="{BB962C8B-B14F-4D97-AF65-F5344CB8AC3E}">
        <p14:creationId xmlns:p14="http://schemas.microsoft.com/office/powerpoint/2010/main" val="6284568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84AFD6-75E9-6412-B4A1-A08EE4526BC3}"/>
              </a:ext>
            </a:extLst>
          </p:cNvPr>
          <p:cNvPicPr>
            <a:picLocks noChangeAspect="1"/>
          </p:cNvPicPr>
          <p:nvPr/>
        </p:nvPicPr>
        <p:blipFill>
          <a:blip r:embed="rId3"/>
          <a:stretch>
            <a:fillRect/>
          </a:stretch>
        </p:blipFill>
        <p:spPr>
          <a:xfrm>
            <a:off x="516000" y="104412"/>
            <a:ext cx="11160000" cy="6109601"/>
          </a:xfrm>
          <a:prstGeom prst="rect">
            <a:avLst/>
          </a:prstGeom>
        </p:spPr>
      </p:pic>
    </p:spTree>
    <p:extLst>
      <p:ext uri="{BB962C8B-B14F-4D97-AF65-F5344CB8AC3E}">
        <p14:creationId xmlns:p14="http://schemas.microsoft.com/office/powerpoint/2010/main" val="36113683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B9C76D-975E-E775-0898-ECA23B186733}"/>
              </a:ext>
            </a:extLst>
          </p:cNvPr>
          <p:cNvPicPr>
            <a:picLocks noChangeAspect="1"/>
          </p:cNvPicPr>
          <p:nvPr/>
        </p:nvPicPr>
        <p:blipFill>
          <a:blip r:embed="rId3"/>
          <a:stretch>
            <a:fillRect/>
          </a:stretch>
        </p:blipFill>
        <p:spPr>
          <a:xfrm>
            <a:off x="696000" y="92225"/>
            <a:ext cx="10800000" cy="6001611"/>
          </a:xfrm>
          <a:prstGeom prst="rect">
            <a:avLst/>
          </a:prstGeom>
        </p:spPr>
      </p:pic>
    </p:spTree>
    <p:extLst>
      <p:ext uri="{BB962C8B-B14F-4D97-AF65-F5344CB8AC3E}">
        <p14:creationId xmlns:p14="http://schemas.microsoft.com/office/powerpoint/2010/main" val="34709456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68B93F-E811-C27C-A8FB-99B024DB687A}"/>
              </a:ext>
            </a:extLst>
          </p:cNvPr>
          <p:cNvPicPr>
            <a:picLocks noChangeAspect="1"/>
          </p:cNvPicPr>
          <p:nvPr/>
        </p:nvPicPr>
        <p:blipFill>
          <a:blip r:embed="rId3"/>
          <a:stretch/>
        </p:blipFill>
        <p:spPr>
          <a:xfrm>
            <a:off x="336000" y="499140"/>
            <a:ext cx="11520000" cy="5376124"/>
          </a:xfrm>
          <a:prstGeom prst="rect">
            <a:avLst/>
          </a:prstGeom>
          <a:ln w="0">
            <a:noFill/>
          </a:ln>
        </p:spPr>
      </p:pic>
      <p:pic>
        <p:nvPicPr>
          <p:cNvPr id="3" name="Immagine 2">
            <a:extLst>
              <a:ext uri="{FF2B5EF4-FFF2-40B4-BE49-F238E27FC236}">
                <a16:creationId xmlns:a16="http://schemas.microsoft.com/office/drawing/2014/main" id="{5BE5D8A3-F785-5BAC-EBD4-D7112E412F15}"/>
              </a:ext>
            </a:extLst>
          </p:cNvPr>
          <p:cNvPicPr>
            <a:picLocks noChangeAspect="1"/>
          </p:cNvPicPr>
          <p:nvPr/>
        </p:nvPicPr>
        <p:blipFill>
          <a:blip r:embed="rId4"/>
          <a:stretch>
            <a:fillRect/>
          </a:stretch>
        </p:blipFill>
        <p:spPr>
          <a:xfrm>
            <a:off x="336000" y="206657"/>
            <a:ext cx="11520000" cy="5827768"/>
          </a:xfrm>
          <a:prstGeom prst="rect">
            <a:avLst/>
          </a:prstGeom>
        </p:spPr>
      </p:pic>
    </p:spTree>
    <p:extLst>
      <p:ext uri="{BB962C8B-B14F-4D97-AF65-F5344CB8AC3E}">
        <p14:creationId xmlns:p14="http://schemas.microsoft.com/office/powerpoint/2010/main" val="24505386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F5C48E-F60F-1F03-CF56-5393FF72897A}"/>
              </a:ext>
            </a:extLst>
          </p:cNvPr>
          <p:cNvPicPr>
            <a:picLocks noChangeAspect="1"/>
          </p:cNvPicPr>
          <p:nvPr/>
        </p:nvPicPr>
        <p:blipFill>
          <a:blip r:embed="rId3"/>
          <a:stretch>
            <a:fillRect/>
          </a:stretch>
        </p:blipFill>
        <p:spPr>
          <a:xfrm>
            <a:off x="336000" y="614596"/>
            <a:ext cx="11520000" cy="5366558"/>
          </a:xfrm>
          <a:prstGeom prst="rect">
            <a:avLst/>
          </a:prstGeom>
        </p:spPr>
      </p:pic>
    </p:spTree>
    <p:extLst>
      <p:ext uri="{BB962C8B-B14F-4D97-AF65-F5344CB8AC3E}">
        <p14:creationId xmlns:p14="http://schemas.microsoft.com/office/powerpoint/2010/main" val="24917889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061D50-F454-ED8E-BA14-D17C66A432DA}"/>
              </a:ext>
            </a:extLst>
          </p:cNvPr>
          <p:cNvPicPr>
            <a:picLocks noChangeAspect="1"/>
          </p:cNvPicPr>
          <p:nvPr/>
        </p:nvPicPr>
        <p:blipFill>
          <a:blip r:embed="rId3"/>
          <a:stretch>
            <a:fillRect/>
          </a:stretch>
        </p:blipFill>
        <p:spPr>
          <a:xfrm>
            <a:off x="696000" y="196189"/>
            <a:ext cx="10800000" cy="6042420"/>
          </a:xfrm>
          <a:prstGeom prst="rect">
            <a:avLst/>
          </a:prstGeom>
        </p:spPr>
      </p:pic>
    </p:spTree>
    <p:extLst>
      <p:ext uri="{BB962C8B-B14F-4D97-AF65-F5344CB8AC3E}">
        <p14:creationId xmlns:p14="http://schemas.microsoft.com/office/powerpoint/2010/main" val="33279483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E6A316-C869-357B-2972-2E548886273F}"/>
              </a:ext>
            </a:extLst>
          </p:cNvPr>
          <p:cNvPicPr>
            <a:picLocks noChangeAspect="1"/>
          </p:cNvPicPr>
          <p:nvPr/>
        </p:nvPicPr>
        <p:blipFill>
          <a:blip r:embed="rId2"/>
          <a:stretch/>
        </p:blipFill>
        <p:spPr>
          <a:xfrm>
            <a:off x="516000" y="330548"/>
            <a:ext cx="11160000" cy="5793412"/>
          </a:xfrm>
          <a:prstGeom prst="rect">
            <a:avLst/>
          </a:prstGeom>
          <a:ln w="0">
            <a:noFill/>
          </a:ln>
        </p:spPr>
      </p:pic>
      <p:pic>
        <p:nvPicPr>
          <p:cNvPr id="4" name="Immagine 3">
            <a:extLst>
              <a:ext uri="{FF2B5EF4-FFF2-40B4-BE49-F238E27FC236}">
                <a16:creationId xmlns:a16="http://schemas.microsoft.com/office/drawing/2014/main" id="{32DE9B81-7CE5-EF16-AFA2-0EB7D0CF3848}"/>
              </a:ext>
            </a:extLst>
          </p:cNvPr>
          <p:cNvPicPr>
            <a:picLocks noChangeAspect="1"/>
          </p:cNvPicPr>
          <p:nvPr/>
        </p:nvPicPr>
        <p:blipFill>
          <a:blip r:embed="rId3"/>
          <a:stretch>
            <a:fillRect/>
          </a:stretch>
        </p:blipFill>
        <p:spPr>
          <a:xfrm>
            <a:off x="516000" y="330548"/>
            <a:ext cx="11160000" cy="5754254"/>
          </a:xfrm>
          <a:prstGeom prst="rect">
            <a:avLst/>
          </a:prstGeom>
        </p:spPr>
      </p:pic>
    </p:spTree>
    <p:extLst>
      <p:ext uri="{BB962C8B-B14F-4D97-AF65-F5344CB8AC3E}">
        <p14:creationId xmlns:p14="http://schemas.microsoft.com/office/powerpoint/2010/main" val="14057427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6" name="Immagine 5">
            <a:extLst>
              <a:ext uri="{FF2B5EF4-FFF2-40B4-BE49-F238E27FC236}">
                <a16:creationId xmlns:a16="http://schemas.microsoft.com/office/drawing/2014/main" id="{2E900FE2-9378-A3BE-6BBD-8CC7A9724EAC}"/>
              </a:ext>
            </a:extLst>
          </p:cNvPr>
          <p:cNvPicPr>
            <a:picLocks noChangeAspect="1"/>
          </p:cNvPicPr>
          <p:nvPr/>
        </p:nvPicPr>
        <p:blipFill>
          <a:blip r:embed="rId2"/>
          <a:stretch>
            <a:fillRect/>
          </a:stretch>
        </p:blipFill>
        <p:spPr>
          <a:xfrm>
            <a:off x="675996" y="364968"/>
            <a:ext cx="10840007" cy="5612500"/>
          </a:xfrm>
          <a:prstGeom prst="rect">
            <a:avLst/>
          </a:prstGeom>
        </p:spPr>
      </p:pic>
    </p:spTree>
    <p:extLst>
      <p:ext uri="{BB962C8B-B14F-4D97-AF65-F5344CB8AC3E}">
        <p14:creationId xmlns:p14="http://schemas.microsoft.com/office/powerpoint/2010/main" val="39650046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1A2D838-1D9E-CEE5-E554-0A09CDEDA434}"/>
              </a:ext>
            </a:extLst>
          </p:cNvPr>
          <p:cNvPicPr>
            <a:picLocks noChangeAspect="1"/>
          </p:cNvPicPr>
          <p:nvPr/>
        </p:nvPicPr>
        <p:blipFill>
          <a:blip r:embed="rId3"/>
          <a:stretch>
            <a:fillRect/>
          </a:stretch>
        </p:blipFill>
        <p:spPr>
          <a:xfrm>
            <a:off x="677333" y="228440"/>
            <a:ext cx="10871200" cy="5821000"/>
          </a:xfrm>
          <a:prstGeom prst="rect">
            <a:avLst/>
          </a:prstGeom>
        </p:spPr>
      </p:pic>
    </p:spTree>
    <p:extLst>
      <p:ext uri="{BB962C8B-B14F-4D97-AF65-F5344CB8AC3E}">
        <p14:creationId xmlns:p14="http://schemas.microsoft.com/office/powerpoint/2010/main" val="4205544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5600" y="988600"/>
            <a:ext cx="11360800" cy="5179367"/>
          </a:xfrm>
        </p:spPr>
        <p:txBody>
          <a:bodyPr>
            <a:noAutofit/>
          </a:bodyPr>
          <a:lstStyle/>
          <a:p>
            <a:pPr>
              <a:spcAft>
                <a:spcPts val="1200"/>
              </a:spcAft>
            </a:pPr>
            <a:r>
              <a:rPr lang="en-GB" sz="2800" b="1" dirty="0"/>
              <a:t>Scene safety &amp; casualty assessment</a:t>
            </a:r>
          </a:p>
          <a:p>
            <a:pPr>
              <a:spcAft>
                <a:spcPts val="1200"/>
              </a:spcAft>
            </a:pPr>
            <a:r>
              <a:rPr lang="en-GB" sz="2800" b="1" dirty="0"/>
              <a:t>Haemorrhage control </a:t>
            </a:r>
          </a:p>
          <a:p>
            <a:pPr>
              <a:spcAft>
                <a:spcPts val="1200"/>
              </a:spcAft>
            </a:pPr>
            <a:r>
              <a:rPr lang="en-GB" sz="2800" b="1" dirty="0"/>
              <a:t>C-spine assessment, stabilisation and restriction</a:t>
            </a:r>
          </a:p>
          <a:p>
            <a:pPr>
              <a:spcAft>
                <a:spcPts val="1200"/>
              </a:spcAft>
            </a:pPr>
            <a:r>
              <a:rPr lang="en-GB" sz="2800" b="1" dirty="0"/>
              <a:t>Airway &amp; respiratory management</a:t>
            </a:r>
          </a:p>
          <a:p>
            <a:pPr>
              <a:spcAft>
                <a:spcPts val="1200"/>
              </a:spcAft>
            </a:pPr>
            <a:r>
              <a:rPr lang="en-GB" sz="2800" b="1" dirty="0"/>
              <a:t>Circulation, hypothermia and further haemorrhage management</a:t>
            </a:r>
          </a:p>
          <a:p>
            <a:pPr>
              <a:spcAft>
                <a:spcPts val="1200"/>
              </a:spcAft>
            </a:pPr>
            <a:r>
              <a:rPr lang="en-GB" sz="2800" b="1" dirty="0"/>
              <a:t>Head injuries and consciousness assessment</a:t>
            </a:r>
          </a:p>
          <a:p>
            <a:pPr>
              <a:spcAft>
                <a:spcPts val="1200"/>
              </a:spcAft>
            </a:pPr>
            <a:r>
              <a:rPr lang="en-GB" sz="2800" b="1" dirty="0"/>
              <a:t>Additional injuries</a:t>
            </a:r>
          </a:p>
          <a:p>
            <a:pPr marL="1435100" lvl="1" indent="-355600">
              <a:spcAft>
                <a:spcPts val="1200"/>
              </a:spcAft>
              <a:tabLst>
                <a:tab pos="1435100" algn="l"/>
              </a:tabLst>
            </a:pPr>
            <a:r>
              <a:rPr lang="en-GB" sz="2400" b="1" dirty="0"/>
              <a:t>Burns, eye injuries, limb splinting</a:t>
            </a:r>
          </a:p>
        </p:txBody>
      </p:sp>
      <p:sp>
        <p:nvSpPr>
          <p:cNvPr id="7" name="Title 1">
            <a:extLst>
              <a:ext uri="{FF2B5EF4-FFF2-40B4-BE49-F238E27FC236}">
                <a16:creationId xmlns:a16="http://schemas.microsoft.com/office/drawing/2014/main" id="{6B87A46B-18F6-7FA2-40EA-FEB9B334043C}"/>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GB" sz="3600" b="1" dirty="0">
                <a:solidFill>
                  <a:srgbClr val="C00000"/>
                </a:solidFill>
                <a:latin typeface="Montserrat Medium" panose="020F0502020204030204" pitchFamily="34" charset="0"/>
              </a:rPr>
              <a:t>Contents - </a:t>
            </a:r>
            <a:r>
              <a:rPr lang="fr-FR" sz="3600" b="1" dirty="0" err="1">
                <a:solidFill>
                  <a:srgbClr val="C00000"/>
                </a:solidFill>
                <a:latin typeface="Montserrat Medium" panose="00000600000000000000" pitchFamily="2" charset="0"/>
              </a:rPr>
              <a:t>Intermediate</a:t>
            </a:r>
            <a:r>
              <a:rPr lang="fr-FR" sz="3600" b="1" dirty="0">
                <a:solidFill>
                  <a:srgbClr val="C00000"/>
                </a:solidFill>
                <a:latin typeface="Montserrat Medium" panose="00000600000000000000" pitchFamily="2" charset="0"/>
              </a:rPr>
              <a:t> Trauma Management</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26187373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72FDD5C0-3ACA-F47D-8BE2-7DFC48691044}"/>
              </a:ext>
            </a:extLst>
          </p:cNvPr>
          <p:cNvPicPr>
            <a:picLocks noChangeAspect="1"/>
          </p:cNvPicPr>
          <p:nvPr/>
        </p:nvPicPr>
        <p:blipFill>
          <a:blip r:embed="rId3"/>
          <a:stretch>
            <a:fillRect/>
          </a:stretch>
        </p:blipFill>
        <p:spPr>
          <a:xfrm>
            <a:off x="751273" y="254901"/>
            <a:ext cx="10689454" cy="5874330"/>
          </a:xfrm>
          <a:prstGeom prst="rect">
            <a:avLst/>
          </a:prstGeom>
        </p:spPr>
      </p:pic>
    </p:spTree>
    <p:extLst>
      <p:ext uri="{BB962C8B-B14F-4D97-AF65-F5344CB8AC3E}">
        <p14:creationId xmlns:p14="http://schemas.microsoft.com/office/powerpoint/2010/main" val="20262959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233216-77C7-0731-B68A-07FB9B55529E}"/>
              </a:ext>
            </a:extLst>
          </p:cNvPr>
          <p:cNvPicPr>
            <a:picLocks noChangeAspect="1"/>
          </p:cNvPicPr>
          <p:nvPr/>
        </p:nvPicPr>
        <p:blipFill>
          <a:blip r:embed="rId3"/>
          <a:stretch>
            <a:fillRect/>
          </a:stretch>
        </p:blipFill>
        <p:spPr>
          <a:xfrm>
            <a:off x="696000" y="156773"/>
            <a:ext cx="10800000" cy="5786827"/>
          </a:xfrm>
          <a:prstGeom prst="rect">
            <a:avLst/>
          </a:prstGeom>
        </p:spPr>
      </p:pic>
    </p:spTree>
    <p:extLst>
      <p:ext uri="{BB962C8B-B14F-4D97-AF65-F5344CB8AC3E}">
        <p14:creationId xmlns:p14="http://schemas.microsoft.com/office/powerpoint/2010/main" val="902507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536DA4-C0BE-D763-CB14-C5A107F15057}"/>
              </a:ext>
            </a:extLst>
          </p:cNvPr>
          <p:cNvPicPr>
            <a:picLocks noChangeAspect="1"/>
          </p:cNvPicPr>
          <p:nvPr/>
        </p:nvPicPr>
        <p:blipFill>
          <a:blip r:embed="rId3"/>
          <a:stretch>
            <a:fillRect/>
          </a:stretch>
        </p:blipFill>
        <p:spPr>
          <a:xfrm>
            <a:off x="516000" y="168156"/>
            <a:ext cx="11160000" cy="5969654"/>
          </a:xfrm>
          <a:prstGeom prst="rect">
            <a:avLst/>
          </a:prstGeom>
        </p:spPr>
      </p:pic>
    </p:spTree>
    <p:extLst>
      <p:ext uri="{BB962C8B-B14F-4D97-AF65-F5344CB8AC3E}">
        <p14:creationId xmlns:p14="http://schemas.microsoft.com/office/powerpoint/2010/main" val="2293400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66F8D4-8551-3AF1-F068-CED5220776F4}"/>
              </a:ext>
            </a:extLst>
          </p:cNvPr>
          <p:cNvPicPr>
            <a:picLocks noChangeAspect="1"/>
          </p:cNvPicPr>
          <p:nvPr/>
        </p:nvPicPr>
        <p:blipFill>
          <a:blip r:embed="rId3"/>
          <a:stretch>
            <a:fillRect/>
          </a:stretch>
        </p:blipFill>
        <p:spPr>
          <a:xfrm>
            <a:off x="516000" y="0"/>
            <a:ext cx="11160000" cy="6169571"/>
          </a:xfrm>
          <a:prstGeom prst="rect">
            <a:avLst/>
          </a:prstGeom>
        </p:spPr>
      </p:pic>
    </p:spTree>
    <p:extLst>
      <p:ext uri="{BB962C8B-B14F-4D97-AF65-F5344CB8AC3E}">
        <p14:creationId xmlns:p14="http://schemas.microsoft.com/office/powerpoint/2010/main" val="3809832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26232E-1284-F7AE-79F9-DB91E8DF7170}"/>
              </a:ext>
            </a:extLst>
          </p:cNvPr>
          <p:cNvPicPr>
            <a:picLocks noChangeAspect="1"/>
          </p:cNvPicPr>
          <p:nvPr/>
        </p:nvPicPr>
        <p:blipFill>
          <a:blip r:embed="rId3"/>
          <a:stretch>
            <a:fillRect/>
          </a:stretch>
        </p:blipFill>
        <p:spPr>
          <a:xfrm>
            <a:off x="609600" y="114461"/>
            <a:ext cx="11160000" cy="6114454"/>
          </a:xfrm>
          <a:prstGeom prst="rect">
            <a:avLst/>
          </a:prstGeom>
        </p:spPr>
      </p:pic>
    </p:spTree>
    <p:extLst>
      <p:ext uri="{BB962C8B-B14F-4D97-AF65-F5344CB8AC3E}">
        <p14:creationId xmlns:p14="http://schemas.microsoft.com/office/powerpoint/2010/main" val="41976132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09FAAC-9F40-648F-8E30-44AACBC5DB63}"/>
              </a:ext>
            </a:extLst>
          </p:cNvPr>
          <p:cNvPicPr>
            <a:picLocks noChangeAspect="1"/>
          </p:cNvPicPr>
          <p:nvPr/>
        </p:nvPicPr>
        <p:blipFill>
          <a:blip r:embed="rId3"/>
          <a:stretch>
            <a:fillRect/>
          </a:stretch>
        </p:blipFill>
        <p:spPr>
          <a:xfrm>
            <a:off x="696000" y="129043"/>
            <a:ext cx="10800000" cy="6048880"/>
          </a:xfrm>
          <a:prstGeom prst="rect">
            <a:avLst/>
          </a:prstGeom>
        </p:spPr>
      </p:pic>
    </p:spTree>
    <p:extLst>
      <p:ext uri="{BB962C8B-B14F-4D97-AF65-F5344CB8AC3E}">
        <p14:creationId xmlns:p14="http://schemas.microsoft.com/office/powerpoint/2010/main" val="29803998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7B4F72-BE04-7492-FEE7-462D89977A8A}"/>
              </a:ext>
            </a:extLst>
          </p:cNvPr>
          <p:cNvPicPr>
            <a:picLocks noChangeAspect="1"/>
          </p:cNvPicPr>
          <p:nvPr/>
        </p:nvPicPr>
        <p:blipFill>
          <a:blip r:embed="rId3"/>
          <a:stretch>
            <a:fillRect/>
          </a:stretch>
        </p:blipFill>
        <p:spPr>
          <a:xfrm>
            <a:off x="696000" y="193580"/>
            <a:ext cx="10800000" cy="5934545"/>
          </a:xfrm>
          <a:prstGeom prst="rect">
            <a:avLst/>
          </a:prstGeom>
        </p:spPr>
      </p:pic>
    </p:spTree>
    <p:extLst>
      <p:ext uri="{BB962C8B-B14F-4D97-AF65-F5344CB8AC3E}">
        <p14:creationId xmlns:p14="http://schemas.microsoft.com/office/powerpoint/2010/main" val="31707115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5B063E-F218-9D19-FA74-5CBFEB73667B}"/>
              </a:ext>
            </a:extLst>
          </p:cNvPr>
          <p:cNvPicPr>
            <a:picLocks noChangeAspect="1"/>
          </p:cNvPicPr>
          <p:nvPr/>
        </p:nvPicPr>
        <p:blipFill>
          <a:blip r:embed="rId3"/>
          <a:stretch>
            <a:fillRect/>
          </a:stretch>
        </p:blipFill>
        <p:spPr>
          <a:xfrm>
            <a:off x="696000" y="191197"/>
            <a:ext cx="10800000" cy="6028767"/>
          </a:xfrm>
          <a:prstGeom prst="rect">
            <a:avLst/>
          </a:prstGeom>
        </p:spPr>
      </p:pic>
    </p:spTree>
    <p:extLst>
      <p:ext uri="{BB962C8B-B14F-4D97-AF65-F5344CB8AC3E}">
        <p14:creationId xmlns:p14="http://schemas.microsoft.com/office/powerpoint/2010/main" val="29358111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Rectangle 423"/>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5" name="Picture 424"/>
          <p:cNvPicPr>
            <a:picLocks noChangeAspect="1"/>
          </p:cNvPicPr>
          <p:nvPr/>
        </p:nvPicPr>
        <p:blipFill>
          <a:blip r:embed="rId2"/>
          <a:stretch/>
        </p:blipFill>
        <p:spPr>
          <a:xfrm>
            <a:off x="516000" y="328585"/>
            <a:ext cx="11160000" cy="5622935"/>
          </a:xfrm>
          <a:prstGeom prst="rect">
            <a:avLst/>
          </a:prstGeom>
          <a:ln w="0">
            <a:noFill/>
          </a:ln>
        </p:spPr>
      </p:pic>
      <p:pic>
        <p:nvPicPr>
          <p:cNvPr id="2" name="Immagine 1">
            <a:extLst>
              <a:ext uri="{FF2B5EF4-FFF2-40B4-BE49-F238E27FC236}">
                <a16:creationId xmlns:a16="http://schemas.microsoft.com/office/drawing/2014/main" id="{325BE391-9E60-1761-EBAB-0217480A01B3}"/>
              </a:ext>
            </a:extLst>
          </p:cNvPr>
          <p:cNvPicPr>
            <a:picLocks noChangeAspect="1"/>
          </p:cNvPicPr>
          <p:nvPr/>
        </p:nvPicPr>
        <p:blipFill>
          <a:blip r:embed="rId3"/>
          <a:stretch>
            <a:fillRect/>
          </a:stretch>
        </p:blipFill>
        <p:spPr>
          <a:xfrm>
            <a:off x="431801" y="271635"/>
            <a:ext cx="11362266" cy="5736833"/>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29D28F-4359-6C1A-D855-5CF8200A9312}"/>
              </a:ext>
            </a:extLst>
          </p:cNvPr>
          <p:cNvPicPr>
            <a:picLocks noChangeAspect="1"/>
          </p:cNvPicPr>
          <p:nvPr/>
        </p:nvPicPr>
        <p:blipFill>
          <a:blip r:embed="rId3"/>
          <a:stretch>
            <a:fillRect/>
          </a:stretch>
        </p:blipFill>
        <p:spPr>
          <a:xfrm>
            <a:off x="696000" y="170606"/>
            <a:ext cx="10800000" cy="6065244"/>
          </a:xfrm>
          <a:prstGeom prst="rect">
            <a:avLst/>
          </a:prstGeom>
        </p:spPr>
      </p:pic>
    </p:spTree>
    <p:extLst>
      <p:ext uri="{BB962C8B-B14F-4D97-AF65-F5344CB8AC3E}">
        <p14:creationId xmlns:p14="http://schemas.microsoft.com/office/powerpoint/2010/main" val="309199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000" y="861600"/>
            <a:ext cx="12220900" cy="5179367"/>
          </a:xfrm>
        </p:spPr>
        <p:txBody>
          <a:bodyPr>
            <a:noAutofit/>
          </a:bodyPr>
          <a:lstStyle/>
          <a:p>
            <a:pPr>
              <a:lnSpc>
                <a:spcPct val="110000"/>
              </a:lnSpc>
              <a:spcAft>
                <a:spcPts val="600"/>
              </a:spcAft>
            </a:pPr>
            <a:r>
              <a:rPr lang="en-GB" sz="2400" b="1" dirty="0"/>
              <a:t>Complete tactical trauma assessment (MARCH)</a:t>
            </a:r>
          </a:p>
          <a:p>
            <a:pPr>
              <a:lnSpc>
                <a:spcPct val="110000"/>
              </a:lnSpc>
              <a:spcAft>
                <a:spcPts val="600"/>
              </a:spcAft>
            </a:pPr>
            <a:r>
              <a:rPr lang="en-GB" sz="2400" b="1" dirty="0"/>
              <a:t>C-spine stabilisation and restriction</a:t>
            </a:r>
          </a:p>
          <a:p>
            <a:pPr>
              <a:lnSpc>
                <a:spcPct val="110000"/>
              </a:lnSpc>
              <a:spcAft>
                <a:spcPts val="600"/>
              </a:spcAft>
            </a:pPr>
            <a:r>
              <a:rPr lang="en-GB" sz="2400" b="1" dirty="0"/>
              <a:t>Junctional haemorrhage control</a:t>
            </a:r>
          </a:p>
          <a:p>
            <a:pPr>
              <a:lnSpc>
                <a:spcPct val="110000"/>
              </a:lnSpc>
              <a:spcAft>
                <a:spcPts val="600"/>
              </a:spcAft>
            </a:pPr>
            <a:r>
              <a:rPr lang="en-GB" sz="2400" b="1" dirty="0"/>
              <a:t>Jaw thrust airway manoeuvre</a:t>
            </a:r>
          </a:p>
          <a:p>
            <a:pPr>
              <a:lnSpc>
                <a:spcPct val="110000"/>
              </a:lnSpc>
              <a:spcAft>
                <a:spcPts val="600"/>
              </a:spcAft>
            </a:pPr>
            <a:r>
              <a:rPr lang="en-GB" sz="2400" b="1" dirty="0"/>
              <a:t>NPA insertion</a:t>
            </a:r>
          </a:p>
          <a:p>
            <a:pPr>
              <a:lnSpc>
                <a:spcPct val="110000"/>
              </a:lnSpc>
              <a:spcAft>
                <a:spcPts val="600"/>
              </a:spcAft>
            </a:pPr>
            <a:r>
              <a:rPr lang="en-GB" sz="2400" b="1" dirty="0"/>
              <a:t>Bag-valve mask</a:t>
            </a:r>
          </a:p>
          <a:p>
            <a:pPr>
              <a:lnSpc>
                <a:spcPct val="110000"/>
              </a:lnSpc>
              <a:spcAft>
                <a:spcPts val="600"/>
              </a:spcAft>
            </a:pPr>
            <a:r>
              <a:rPr lang="en-GB" sz="2400" b="1" dirty="0"/>
              <a:t>Chest seal application</a:t>
            </a:r>
          </a:p>
          <a:p>
            <a:pPr>
              <a:lnSpc>
                <a:spcPct val="110000"/>
              </a:lnSpc>
              <a:spcAft>
                <a:spcPts val="600"/>
              </a:spcAft>
            </a:pPr>
            <a:r>
              <a:rPr lang="en-GB" sz="2400" b="1" dirty="0"/>
              <a:t>Needle decompression</a:t>
            </a:r>
          </a:p>
          <a:p>
            <a:pPr>
              <a:lnSpc>
                <a:spcPct val="110000"/>
              </a:lnSpc>
              <a:spcAft>
                <a:spcPts val="600"/>
              </a:spcAft>
            </a:pPr>
            <a:r>
              <a:rPr lang="en-GB" sz="2400" b="1" dirty="0"/>
              <a:t>Pelvic fracture management</a:t>
            </a:r>
          </a:p>
          <a:p>
            <a:pPr>
              <a:lnSpc>
                <a:spcPct val="110000"/>
              </a:lnSpc>
              <a:spcAft>
                <a:spcPts val="600"/>
              </a:spcAft>
            </a:pPr>
            <a:r>
              <a:rPr lang="en-GB" sz="2400" b="1" dirty="0"/>
              <a:t>Additional wound management (burns, eyes, splinting, head injuries)</a:t>
            </a:r>
          </a:p>
          <a:p>
            <a:pPr>
              <a:lnSpc>
                <a:spcPct val="110000"/>
              </a:lnSpc>
              <a:spcAft>
                <a:spcPts val="600"/>
              </a:spcAft>
            </a:pPr>
            <a:r>
              <a:rPr lang="en-GB" sz="2400" b="1" dirty="0"/>
              <a:t>Communication of casualty information and completion of documentation</a:t>
            </a:r>
          </a:p>
        </p:txBody>
      </p:sp>
      <p:sp>
        <p:nvSpPr>
          <p:cNvPr id="6" name="Title 1">
            <a:extLst>
              <a:ext uri="{FF2B5EF4-FFF2-40B4-BE49-F238E27FC236}">
                <a16:creationId xmlns:a16="http://schemas.microsoft.com/office/drawing/2014/main" id="{23D9E64F-22DE-4C7C-2B69-E2E88F5DAF64}"/>
              </a:ext>
            </a:extLst>
          </p:cNvPr>
          <p:cNvSpPr txBox="1">
            <a:spLocks/>
          </p:cNvSpPr>
          <p:nvPr/>
        </p:nvSpPr>
        <p:spPr>
          <a:xfrm>
            <a:off x="587050" y="178749"/>
            <a:ext cx="11360800" cy="511284"/>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GB" sz="3600" b="1" dirty="0">
                <a:solidFill>
                  <a:srgbClr val="C00000"/>
                </a:solidFill>
                <a:latin typeface="Montserrat Medium" panose="020F0502020204030204" pitchFamily="34" charset="0"/>
              </a:rPr>
              <a:t>Skills - </a:t>
            </a:r>
            <a:r>
              <a:rPr lang="fr-FR" sz="3600" b="1" dirty="0" err="1">
                <a:solidFill>
                  <a:srgbClr val="C00000"/>
                </a:solidFill>
                <a:latin typeface="Montserrat Medium" panose="00000600000000000000" pitchFamily="2" charset="0"/>
              </a:rPr>
              <a:t>Intermediate</a:t>
            </a:r>
            <a:r>
              <a:rPr lang="fr-FR" sz="3600" b="1" dirty="0">
                <a:solidFill>
                  <a:srgbClr val="C00000"/>
                </a:solidFill>
                <a:latin typeface="Montserrat Medium" panose="00000600000000000000" pitchFamily="2" charset="0"/>
              </a:rPr>
              <a:t> Trauma Management</a:t>
            </a:r>
            <a:br>
              <a:rPr lang="fr-FR" sz="1800" b="1" dirty="0">
                <a:solidFill>
                  <a:srgbClr val="C00000"/>
                </a:solidFill>
                <a:latin typeface="Montserrat Medium" panose="00000600000000000000" pitchFamily="2" charset="0"/>
              </a:rPr>
            </a:br>
            <a:endParaRPr lang="en-US" sz="1800" b="1" dirty="0">
              <a:solidFill>
                <a:srgbClr val="C00000"/>
              </a:solidFill>
              <a:latin typeface="Montserrat Medium" panose="020F0502020204030204" pitchFamily="34" charset="0"/>
            </a:endParaRPr>
          </a:p>
        </p:txBody>
      </p:sp>
    </p:spTree>
    <p:extLst>
      <p:ext uri="{BB962C8B-B14F-4D97-AF65-F5344CB8AC3E}">
        <p14:creationId xmlns:p14="http://schemas.microsoft.com/office/powerpoint/2010/main" val="14541039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AA7D778D-8AED-EF7C-76B4-2A35A551BE06}"/>
              </a:ext>
            </a:extLst>
          </p:cNvPr>
          <p:cNvPicPr>
            <a:picLocks noChangeAspect="1"/>
          </p:cNvPicPr>
          <p:nvPr/>
        </p:nvPicPr>
        <p:blipFill>
          <a:blip r:embed="rId2"/>
          <a:stretch>
            <a:fillRect/>
          </a:stretch>
        </p:blipFill>
        <p:spPr>
          <a:xfrm>
            <a:off x="415601" y="328990"/>
            <a:ext cx="11293800" cy="5699277"/>
          </a:xfrm>
          <a:prstGeom prst="rect">
            <a:avLst/>
          </a:prstGeom>
        </p:spPr>
      </p:pic>
    </p:spTree>
    <p:extLst>
      <p:ext uri="{BB962C8B-B14F-4D97-AF65-F5344CB8AC3E}">
        <p14:creationId xmlns:p14="http://schemas.microsoft.com/office/powerpoint/2010/main" val="33504476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77A960-028D-5A83-F45D-C4554C50587D}"/>
              </a:ext>
            </a:extLst>
          </p:cNvPr>
          <p:cNvPicPr>
            <a:picLocks noChangeAspect="1"/>
          </p:cNvPicPr>
          <p:nvPr/>
        </p:nvPicPr>
        <p:blipFill>
          <a:blip r:embed="rId3"/>
          <a:stretch>
            <a:fillRect/>
          </a:stretch>
        </p:blipFill>
        <p:spPr>
          <a:xfrm>
            <a:off x="696000" y="114300"/>
            <a:ext cx="10800000" cy="6090784"/>
          </a:xfrm>
          <a:prstGeom prst="rect">
            <a:avLst/>
          </a:prstGeom>
        </p:spPr>
      </p:pic>
    </p:spTree>
    <p:extLst>
      <p:ext uri="{BB962C8B-B14F-4D97-AF65-F5344CB8AC3E}">
        <p14:creationId xmlns:p14="http://schemas.microsoft.com/office/powerpoint/2010/main" val="35145649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691E68D2-FD3B-1D81-6B66-A19EC9D1F6F6}"/>
              </a:ext>
            </a:extLst>
          </p:cNvPr>
          <p:cNvPicPr>
            <a:picLocks noChangeAspect="1"/>
          </p:cNvPicPr>
          <p:nvPr/>
        </p:nvPicPr>
        <p:blipFill>
          <a:blip r:embed="rId2"/>
          <a:stretch>
            <a:fillRect/>
          </a:stretch>
        </p:blipFill>
        <p:spPr>
          <a:xfrm>
            <a:off x="456910" y="330041"/>
            <a:ext cx="11278180" cy="5715160"/>
          </a:xfrm>
          <a:prstGeom prst="rect">
            <a:avLst/>
          </a:prstGeom>
        </p:spPr>
      </p:pic>
    </p:spTree>
    <p:extLst>
      <p:ext uri="{BB962C8B-B14F-4D97-AF65-F5344CB8AC3E}">
        <p14:creationId xmlns:p14="http://schemas.microsoft.com/office/powerpoint/2010/main" val="23754698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A57F6C-AF11-5D79-C089-B4EEF342C598}"/>
              </a:ext>
            </a:extLst>
          </p:cNvPr>
          <p:cNvPicPr>
            <a:picLocks noChangeAspect="1"/>
          </p:cNvPicPr>
          <p:nvPr/>
        </p:nvPicPr>
        <p:blipFill>
          <a:blip r:embed="rId3"/>
          <a:stretch>
            <a:fillRect/>
          </a:stretch>
        </p:blipFill>
        <p:spPr>
          <a:xfrm>
            <a:off x="696000" y="134178"/>
            <a:ext cx="10800000" cy="5972282"/>
          </a:xfrm>
          <a:prstGeom prst="rect">
            <a:avLst/>
          </a:prstGeom>
        </p:spPr>
      </p:pic>
    </p:spTree>
    <p:extLst>
      <p:ext uri="{BB962C8B-B14F-4D97-AF65-F5344CB8AC3E}">
        <p14:creationId xmlns:p14="http://schemas.microsoft.com/office/powerpoint/2010/main" val="22853950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7A0D65D-046F-5FAD-0335-DB891321C2F4}"/>
              </a:ext>
            </a:extLst>
          </p:cNvPr>
          <p:cNvPicPr>
            <a:picLocks noChangeAspect="1"/>
          </p:cNvPicPr>
          <p:nvPr/>
        </p:nvPicPr>
        <p:blipFill>
          <a:blip r:embed="rId2"/>
          <a:stretch>
            <a:fillRect/>
          </a:stretch>
        </p:blipFill>
        <p:spPr>
          <a:xfrm>
            <a:off x="696000" y="395099"/>
            <a:ext cx="10800000" cy="5735023"/>
          </a:xfrm>
          <a:prstGeom prst="rect">
            <a:avLst/>
          </a:prstGeom>
        </p:spPr>
      </p:pic>
    </p:spTree>
    <p:extLst>
      <p:ext uri="{BB962C8B-B14F-4D97-AF65-F5344CB8AC3E}">
        <p14:creationId xmlns:p14="http://schemas.microsoft.com/office/powerpoint/2010/main" val="5643863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51164B-5C5C-5D4A-3761-08A7E8DBE786}"/>
              </a:ext>
            </a:extLst>
          </p:cNvPr>
          <p:cNvPicPr>
            <a:picLocks noChangeAspect="1"/>
          </p:cNvPicPr>
          <p:nvPr/>
        </p:nvPicPr>
        <p:blipFill>
          <a:blip r:embed="rId3"/>
          <a:stretch>
            <a:fillRect/>
          </a:stretch>
        </p:blipFill>
        <p:spPr>
          <a:xfrm>
            <a:off x="696000" y="222378"/>
            <a:ext cx="10800000" cy="5793522"/>
          </a:xfrm>
          <a:prstGeom prst="rect">
            <a:avLst/>
          </a:prstGeom>
        </p:spPr>
      </p:pic>
    </p:spTree>
    <p:extLst>
      <p:ext uri="{BB962C8B-B14F-4D97-AF65-F5344CB8AC3E}">
        <p14:creationId xmlns:p14="http://schemas.microsoft.com/office/powerpoint/2010/main" val="11252965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47F2C92-90EA-2835-F5EF-CA0B268151D3}"/>
              </a:ext>
            </a:extLst>
          </p:cNvPr>
          <p:cNvPicPr>
            <a:picLocks noChangeAspect="1"/>
          </p:cNvPicPr>
          <p:nvPr/>
        </p:nvPicPr>
        <p:blipFill>
          <a:blip r:embed="rId3"/>
          <a:stretch>
            <a:fillRect/>
          </a:stretch>
        </p:blipFill>
        <p:spPr>
          <a:xfrm>
            <a:off x="696000" y="187877"/>
            <a:ext cx="10800000" cy="6012146"/>
          </a:xfrm>
          <a:prstGeom prst="rect">
            <a:avLst/>
          </a:prstGeom>
        </p:spPr>
      </p:pic>
    </p:spTree>
    <p:extLst>
      <p:ext uri="{BB962C8B-B14F-4D97-AF65-F5344CB8AC3E}">
        <p14:creationId xmlns:p14="http://schemas.microsoft.com/office/powerpoint/2010/main" val="41993267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7CC953-6869-EEAE-08BF-780CAE74B2A9}"/>
              </a:ext>
            </a:extLst>
          </p:cNvPr>
          <p:cNvPicPr>
            <a:picLocks noChangeAspect="1"/>
          </p:cNvPicPr>
          <p:nvPr/>
        </p:nvPicPr>
        <p:blipFill>
          <a:blip r:embed="rId3"/>
          <a:stretch>
            <a:fillRect/>
          </a:stretch>
        </p:blipFill>
        <p:spPr>
          <a:xfrm>
            <a:off x="696000" y="204644"/>
            <a:ext cx="10800000" cy="5937441"/>
          </a:xfrm>
          <a:prstGeom prst="rect">
            <a:avLst/>
          </a:prstGeom>
        </p:spPr>
      </p:pic>
    </p:spTree>
    <p:extLst>
      <p:ext uri="{BB962C8B-B14F-4D97-AF65-F5344CB8AC3E}">
        <p14:creationId xmlns:p14="http://schemas.microsoft.com/office/powerpoint/2010/main" val="21188822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A52CA-50FC-320B-18FB-F43DF79B067D}"/>
              </a:ext>
            </a:extLst>
          </p:cNvPr>
          <p:cNvSpPr>
            <a:spLocks noGrp="1"/>
          </p:cNvSpPr>
          <p:nvPr>
            <p:ph type="title"/>
          </p:nvPr>
        </p:nvSpPr>
        <p:spPr>
          <a:xfrm>
            <a:off x="415600" y="175400"/>
            <a:ext cx="11360800" cy="1122400"/>
          </a:xfrm>
        </p:spPr>
        <p:txBody>
          <a:bodyPr>
            <a:normAutofit/>
          </a:bodyPr>
          <a:lstStyle/>
          <a:p>
            <a:pPr algn="l"/>
            <a:r>
              <a:rPr lang="fr-FR" sz="3600" dirty="0" err="1">
                <a:latin typeface="Montserrat" panose="00000500000000000000" pitchFamily="2" charset="0"/>
              </a:rPr>
              <a:t>What’s</a:t>
            </a:r>
            <a:r>
              <a:rPr lang="fr-FR" sz="3600" dirty="0">
                <a:latin typeface="Montserrat" panose="00000500000000000000" pitchFamily="2" charset="0"/>
              </a:rPr>
              <a:t> </a:t>
            </a:r>
            <a:r>
              <a:rPr lang="fr-FR" sz="3600" dirty="0" err="1">
                <a:latin typeface="Montserrat" panose="00000500000000000000" pitchFamily="2" charset="0"/>
              </a:rPr>
              <a:t>next</a:t>
            </a:r>
            <a:r>
              <a:rPr lang="fr-FR" sz="3600" dirty="0">
                <a:latin typeface="Montserrat" panose="00000500000000000000" pitchFamily="2" charset="0"/>
              </a:rPr>
              <a:t>?</a:t>
            </a:r>
          </a:p>
        </p:txBody>
      </p:sp>
      <p:pic>
        <p:nvPicPr>
          <p:cNvPr id="3" name="Google Shape;753;p40">
            <a:extLst>
              <a:ext uri="{FF2B5EF4-FFF2-40B4-BE49-F238E27FC236}">
                <a16:creationId xmlns:a16="http://schemas.microsoft.com/office/drawing/2014/main" id="{9E685168-B1B6-861E-B630-121480B99C1F}"/>
              </a:ext>
            </a:extLst>
          </p:cNvPr>
          <p:cNvPicPr preferRelativeResize="0"/>
          <p:nvPr/>
        </p:nvPicPr>
        <p:blipFill rotWithShape="1">
          <a:blip r:embed="rId3">
            <a:alphaModFix/>
          </a:blip>
          <a:srcRect/>
          <a:stretch/>
        </p:blipFill>
        <p:spPr>
          <a:xfrm>
            <a:off x="722811" y="1515291"/>
            <a:ext cx="10746377" cy="4389119"/>
          </a:xfrm>
          <a:prstGeom prst="rect">
            <a:avLst/>
          </a:prstGeom>
          <a:noFill/>
          <a:ln>
            <a:noFill/>
          </a:ln>
        </p:spPr>
      </p:pic>
    </p:spTree>
    <p:extLst>
      <p:ext uri="{BB962C8B-B14F-4D97-AF65-F5344CB8AC3E}">
        <p14:creationId xmlns:p14="http://schemas.microsoft.com/office/powerpoint/2010/main" val="17924643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3E9D2CE-FC3A-8101-AAAB-75C8717BB90A}"/>
              </a:ext>
            </a:extLst>
          </p:cNvPr>
          <p:cNvPicPr>
            <a:picLocks noChangeAspect="1"/>
          </p:cNvPicPr>
          <p:nvPr/>
        </p:nvPicPr>
        <p:blipFill>
          <a:blip r:embed="rId2"/>
          <a:stretch>
            <a:fillRect/>
          </a:stretch>
        </p:blipFill>
        <p:spPr>
          <a:xfrm>
            <a:off x="770324" y="400956"/>
            <a:ext cx="10651351" cy="5635778"/>
          </a:xfrm>
          <a:prstGeom prst="rect">
            <a:avLst/>
          </a:prstGeom>
        </p:spPr>
      </p:pic>
    </p:spTree>
    <p:extLst>
      <p:ext uri="{BB962C8B-B14F-4D97-AF65-F5344CB8AC3E}">
        <p14:creationId xmlns:p14="http://schemas.microsoft.com/office/powerpoint/2010/main" val="3680799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0E1DD17-7416-86AC-EE55-A41FA828083E}"/>
              </a:ext>
            </a:extLst>
          </p:cNvPr>
          <p:cNvPicPr>
            <a:picLocks noChangeAspect="1"/>
          </p:cNvPicPr>
          <p:nvPr/>
        </p:nvPicPr>
        <p:blipFill>
          <a:blip r:embed="rId3"/>
          <a:stretch>
            <a:fillRect/>
          </a:stretch>
        </p:blipFill>
        <p:spPr>
          <a:xfrm>
            <a:off x="567400" y="507848"/>
            <a:ext cx="11057199" cy="5400000"/>
          </a:xfrm>
          <a:prstGeom prst="rect">
            <a:avLst/>
          </a:prstGeom>
        </p:spPr>
      </p:pic>
    </p:spTree>
    <p:extLst>
      <p:ext uri="{BB962C8B-B14F-4D97-AF65-F5344CB8AC3E}">
        <p14:creationId xmlns:p14="http://schemas.microsoft.com/office/powerpoint/2010/main" val="41472161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2" name="Immagine 1">
            <a:extLst>
              <a:ext uri="{FF2B5EF4-FFF2-40B4-BE49-F238E27FC236}">
                <a16:creationId xmlns:a16="http://schemas.microsoft.com/office/drawing/2014/main" id="{E3080CDE-39B0-F095-7094-3DF8373BC108}"/>
              </a:ext>
            </a:extLst>
          </p:cNvPr>
          <p:cNvPicPr>
            <a:picLocks noChangeAspect="1"/>
          </p:cNvPicPr>
          <p:nvPr/>
        </p:nvPicPr>
        <p:blipFill>
          <a:blip r:embed="rId2"/>
          <a:stretch>
            <a:fillRect/>
          </a:stretch>
        </p:blipFill>
        <p:spPr>
          <a:xfrm>
            <a:off x="432325" y="420363"/>
            <a:ext cx="11327350" cy="5421637"/>
          </a:xfrm>
          <a:prstGeom prst="rect">
            <a:avLst/>
          </a:prstGeom>
        </p:spPr>
      </p:pic>
    </p:spTree>
    <p:extLst>
      <p:ext uri="{BB962C8B-B14F-4D97-AF65-F5344CB8AC3E}">
        <p14:creationId xmlns:p14="http://schemas.microsoft.com/office/powerpoint/2010/main" val="13484768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DBB25F46-7D9C-BED3-81B2-3A7FAACE04F7}"/>
              </a:ext>
            </a:extLst>
          </p:cNvPr>
          <p:cNvPicPr>
            <a:picLocks noChangeAspect="1"/>
          </p:cNvPicPr>
          <p:nvPr/>
        </p:nvPicPr>
        <p:blipFill>
          <a:blip r:embed="rId2"/>
          <a:stretch>
            <a:fillRect/>
          </a:stretch>
        </p:blipFill>
        <p:spPr>
          <a:xfrm>
            <a:off x="635000" y="328992"/>
            <a:ext cx="10922000" cy="5623075"/>
          </a:xfrm>
          <a:prstGeom prst="rect">
            <a:avLst/>
          </a:prstGeom>
        </p:spPr>
      </p:pic>
    </p:spTree>
    <p:extLst>
      <p:ext uri="{BB962C8B-B14F-4D97-AF65-F5344CB8AC3E}">
        <p14:creationId xmlns:p14="http://schemas.microsoft.com/office/powerpoint/2010/main" val="20018914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AFB9B2AA-E2BD-CED5-3D00-BD6DCEC46404}"/>
              </a:ext>
            </a:extLst>
          </p:cNvPr>
          <p:cNvPicPr>
            <a:picLocks noChangeAspect="1"/>
          </p:cNvPicPr>
          <p:nvPr/>
        </p:nvPicPr>
        <p:blipFill>
          <a:blip r:embed="rId2"/>
          <a:stretch>
            <a:fillRect/>
          </a:stretch>
        </p:blipFill>
        <p:spPr>
          <a:xfrm>
            <a:off x="545815" y="287866"/>
            <a:ext cx="11100370" cy="5604933"/>
          </a:xfrm>
          <a:prstGeom prst="rect">
            <a:avLst/>
          </a:prstGeom>
        </p:spPr>
      </p:pic>
    </p:spTree>
    <p:extLst>
      <p:ext uri="{BB962C8B-B14F-4D97-AF65-F5344CB8AC3E}">
        <p14:creationId xmlns:p14="http://schemas.microsoft.com/office/powerpoint/2010/main" val="22630145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0309368B-1D8C-79CE-99C2-4834E07574C0}"/>
              </a:ext>
            </a:extLst>
          </p:cNvPr>
          <p:cNvPicPr>
            <a:picLocks noChangeAspect="1"/>
          </p:cNvPicPr>
          <p:nvPr/>
        </p:nvPicPr>
        <p:blipFill>
          <a:blip r:embed="rId2"/>
          <a:stretch>
            <a:fillRect/>
          </a:stretch>
        </p:blipFill>
        <p:spPr>
          <a:xfrm>
            <a:off x="539464" y="311003"/>
            <a:ext cx="11113071" cy="5581797"/>
          </a:xfrm>
          <a:prstGeom prst="rect">
            <a:avLst/>
          </a:prstGeom>
        </p:spPr>
      </p:pic>
    </p:spTree>
    <p:extLst>
      <p:ext uri="{BB962C8B-B14F-4D97-AF65-F5344CB8AC3E}">
        <p14:creationId xmlns:p14="http://schemas.microsoft.com/office/powerpoint/2010/main" val="61643547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7473CD2D-FA75-5CD9-ED8B-6641CD905A4E}"/>
              </a:ext>
            </a:extLst>
          </p:cNvPr>
          <p:cNvPicPr>
            <a:picLocks noChangeAspect="1"/>
          </p:cNvPicPr>
          <p:nvPr/>
        </p:nvPicPr>
        <p:blipFill>
          <a:blip r:embed="rId2"/>
          <a:stretch>
            <a:fillRect/>
          </a:stretch>
        </p:blipFill>
        <p:spPr>
          <a:xfrm>
            <a:off x="499533" y="357557"/>
            <a:ext cx="11142134" cy="5619678"/>
          </a:xfrm>
          <a:prstGeom prst="rect">
            <a:avLst/>
          </a:prstGeom>
        </p:spPr>
      </p:pic>
    </p:spTree>
    <p:extLst>
      <p:ext uri="{BB962C8B-B14F-4D97-AF65-F5344CB8AC3E}">
        <p14:creationId xmlns:p14="http://schemas.microsoft.com/office/powerpoint/2010/main" val="23639333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6" name="Immagine 5">
            <a:extLst>
              <a:ext uri="{FF2B5EF4-FFF2-40B4-BE49-F238E27FC236}">
                <a16:creationId xmlns:a16="http://schemas.microsoft.com/office/drawing/2014/main" id="{0E0F443B-6716-0ACA-201C-F19C5F6CDBB7}"/>
              </a:ext>
            </a:extLst>
          </p:cNvPr>
          <p:cNvPicPr>
            <a:picLocks noChangeAspect="1"/>
          </p:cNvPicPr>
          <p:nvPr/>
        </p:nvPicPr>
        <p:blipFill>
          <a:blip r:embed="rId2"/>
          <a:stretch>
            <a:fillRect/>
          </a:stretch>
        </p:blipFill>
        <p:spPr>
          <a:xfrm>
            <a:off x="536289" y="286392"/>
            <a:ext cx="11119421" cy="5487875"/>
          </a:xfrm>
          <a:prstGeom prst="rect">
            <a:avLst/>
          </a:prstGeom>
        </p:spPr>
      </p:pic>
    </p:spTree>
    <p:extLst>
      <p:ext uri="{BB962C8B-B14F-4D97-AF65-F5344CB8AC3E}">
        <p14:creationId xmlns:p14="http://schemas.microsoft.com/office/powerpoint/2010/main" val="27187775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86626E0E-C321-20DD-5BDD-26EC3EE57E14}"/>
              </a:ext>
            </a:extLst>
          </p:cNvPr>
          <p:cNvPicPr>
            <a:picLocks noChangeAspect="1"/>
          </p:cNvPicPr>
          <p:nvPr/>
        </p:nvPicPr>
        <p:blipFill>
          <a:blip r:embed="rId2"/>
          <a:stretch>
            <a:fillRect/>
          </a:stretch>
        </p:blipFill>
        <p:spPr>
          <a:xfrm>
            <a:off x="564865" y="281375"/>
            <a:ext cx="11062269" cy="5679158"/>
          </a:xfrm>
          <a:prstGeom prst="rect">
            <a:avLst/>
          </a:prstGeom>
        </p:spPr>
      </p:pic>
    </p:spTree>
    <p:extLst>
      <p:ext uri="{BB962C8B-B14F-4D97-AF65-F5344CB8AC3E}">
        <p14:creationId xmlns:p14="http://schemas.microsoft.com/office/powerpoint/2010/main" val="68755299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27989CC7-6FFF-5E4F-04A9-C8C642DE9DC0}"/>
              </a:ext>
            </a:extLst>
          </p:cNvPr>
          <p:cNvPicPr>
            <a:picLocks noChangeAspect="1"/>
          </p:cNvPicPr>
          <p:nvPr/>
        </p:nvPicPr>
        <p:blipFill>
          <a:blip r:embed="rId2"/>
          <a:stretch>
            <a:fillRect/>
          </a:stretch>
        </p:blipFill>
        <p:spPr>
          <a:xfrm>
            <a:off x="514063" y="380844"/>
            <a:ext cx="11163874" cy="5520424"/>
          </a:xfrm>
          <a:prstGeom prst="rect">
            <a:avLst/>
          </a:prstGeom>
        </p:spPr>
      </p:pic>
    </p:spTree>
    <p:extLst>
      <p:ext uri="{BB962C8B-B14F-4D97-AF65-F5344CB8AC3E}">
        <p14:creationId xmlns:p14="http://schemas.microsoft.com/office/powerpoint/2010/main" val="1243744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7A0D65D-046F-5FAD-0335-DB891321C2F4}"/>
              </a:ext>
            </a:extLst>
          </p:cNvPr>
          <p:cNvPicPr>
            <a:picLocks noChangeAspect="1"/>
          </p:cNvPicPr>
          <p:nvPr/>
        </p:nvPicPr>
        <p:blipFill>
          <a:blip r:embed="rId2"/>
          <a:stretch>
            <a:fillRect/>
          </a:stretch>
        </p:blipFill>
        <p:spPr>
          <a:xfrm>
            <a:off x="696000" y="395099"/>
            <a:ext cx="10800000" cy="5735023"/>
          </a:xfrm>
          <a:prstGeom prst="rect">
            <a:avLst/>
          </a:prstGeom>
        </p:spPr>
      </p:pic>
    </p:spTree>
    <p:extLst>
      <p:ext uri="{BB962C8B-B14F-4D97-AF65-F5344CB8AC3E}">
        <p14:creationId xmlns:p14="http://schemas.microsoft.com/office/powerpoint/2010/main" val="344517741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marL="342900" indent="-342900">
              <a:spcAft>
                <a:spcPts val="1500"/>
              </a:spcAft>
              <a:buFont typeface="Arial" panose="020B0604020202020204" pitchFamily="34" charset="0"/>
              <a:buChar char="•"/>
            </a:pPr>
            <a:r>
              <a:rPr lang="en-GB" sz="3600" dirty="0">
                <a:solidFill>
                  <a:schemeClr val="bg1"/>
                </a:solidFill>
                <a:latin typeface="Montserrat Medium" panose="00000600000000000000" pitchFamily="2" charset="0"/>
              </a:rPr>
              <a:t>WOUND MANAGEMENT</a:t>
            </a:r>
          </a:p>
        </p:txBody>
      </p:sp>
      <p:pic>
        <p:nvPicPr>
          <p:cNvPr id="3" name="Immagine 2">
            <a:extLst>
              <a:ext uri="{FF2B5EF4-FFF2-40B4-BE49-F238E27FC236}">
                <a16:creationId xmlns:a16="http://schemas.microsoft.com/office/drawing/2014/main" id="{1D81F721-804B-AEFF-0ACF-83E4AA0C26BD}"/>
              </a:ext>
            </a:extLst>
          </p:cNvPr>
          <p:cNvPicPr>
            <a:picLocks noChangeAspect="1"/>
          </p:cNvPicPr>
          <p:nvPr/>
        </p:nvPicPr>
        <p:blipFill>
          <a:blip r:embed="rId2"/>
          <a:stretch>
            <a:fillRect/>
          </a:stretch>
        </p:blipFill>
        <p:spPr>
          <a:xfrm>
            <a:off x="514063" y="434821"/>
            <a:ext cx="11163874" cy="5466446"/>
          </a:xfrm>
          <a:prstGeom prst="rect">
            <a:avLst/>
          </a:prstGeom>
        </p:spPr>
      </p:pic>
    </p:spTree>
    <p:extLst>
      <p:ext uri="{BB962C8B-B14F-4D97-AF65-F5344CB8AC3E}">
        <p14:creationId xmlns:p14="http://schemas.microsoft.com/office/powerpoint/2010/main" val="22728046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u7y961n1j26van3s23cybh9dts3m5f"/>
</p:tagLst>
</file>

<file path=ppt/theme/theme1.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iola template">
  <a:themeElements>
    <a:clrScheme name="Custom 347">
      <a:dk1>
        <a:srgbClr val="000000"/>
      </a:dk1>
      <a:lt1>
        <a:srgbClr val="FFFFFF"/>
      </a:lt1>
      <a:dk2>
        <a:srgbClr val="8A8682"/>
      </a:dk2>
      <a:lt2>
        <a:srgbClr val="F0EEE9"/>
      </a:lt2>
      <a:accent1>
        <a:srgbClr val="FFCD00"/>
      </a:accent1>
      <a:accent2>
        <a:srgbClr val="F6921D"/>
      </a:accent2>
      <a:accent3>
        <a:srgbClr val="A7693A"/>
      </a:accent3>
      <a:accent4>
        <a:srgbClr val="D8D6D2"/>
      </a:accent4>
      <a:accent5>
        <a:srgbClr val="979593"/>
      </a:accent5>
      <a:accent6>
        <a:srgbClr val="6F6868"/>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CADUS Slide Template</Template>
  <TotalTime>20201</TotalTime>
  <Words>1708</Words>
  <Application>Microsoft Office PowerPoint</Application>
  <PresentationFormat>Widescreen</PresentationFormat>
  <Paragraphs>352</Paragraphs>
  <Slides>134</Slides>
  <Notes>73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134</vt:i4>
      </vt:variant>
    </vt:vector>
  </HeadingPairs>
  <TitlesOfParts>
    <vt:vector size="144" baseType="lpstr">
      <vt:lpstr>Arial</vt:lpstr>
      <vt:lpstr>Calibri</vt:lpstr>
      <vt:lpstr>Inria Sans</vt:lpstr>
      <vt:lpstr>Lora</vt:lpstr>
      <vt:lpstr>Montserrat</vt:lpstr>
      <vt:lpstr>Montserrat Medium</vt:lpstr>
      <vt:lpstr>Quattrocento Sans</vt:lpstr>
      <vt:lpstr>Times New Roman</vt:lpstr>
      <vt:lpstr>Simple Light</vt:lpstr>
      <vt:lpstr>Viola template</vt:lpstr>
      <vt:lpstr>PowerPoint Presentation</vt:lpstr>
      <vt:lpstr>Fitness Disclaimer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PHASES OF MEDICAL CARE </vt:lpstr>
      <vt:lpstr>PowerPoint Presentation</vt:lpstr>
      <vt:lpstr>PowerPoint Presentation</vt:lpstr>
      <vt:lpstr>PowerPoint Presentation</vt:lpstr>
      <vt:lpstr>PowerPoint Presentation</vt:lpstr>
      <vt:lpstr>PHASES OF MEDICAL CARE </vt:lpstr>
      <vt:lpstr>PowerPoint Presentation</vt:lpstr>
      <vt:lpstr>SCENE SAFETY AND PRIMARY ASSESSMENT</vt:lpstr>
      <vt:lpstr>SCENE SAFETY AND PRIMARY ASSESSMENT</vt:lpstr>
      <vt:lpstr>SCENE SAFETY AND PRIMARY ASSESSMENT</vt:lpstr>
      <vt:lpstr>PowerPoint Presentation</vt:lpstr>
      <vt:lpstr>SCENE SAFETY AND PRIMARY ASSESSMENT</vt:lpstr>
      <vt:lpstr>PowerPoint Presentation</vt:lpstr>
      <vt:lpstr>PowerPoint Presentation</vt:lpstr>
      <vt:lpstr>PowerPoint Presentation</vt:lpstr>
      <vt:lpstr>SCENE SAFETY AND PRIMARY ASSESSMENT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WOUND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WOUND MANAGEMENT</vt:lpstr>
      <vt:lpstr>PowerPoint Presentation</vt:lpstr>
      <vt:lpstr>WOUND MANAGEMENT</vt:lpstr>
      <vt:lpstr>PowerPoint Presentation</vt:lpstr>
      <vt:lpstr>PowerPoint Presentation</vt:lpstr>
      <vt:lpstr>PowerPoint Presentation</vt:lpstr>
      <vt:lpstr>PowerPoint Presentation</vt:lpstr>
      <vt:lpstr>PowerPoint Presentation</vt:lpstr>
      <vt:lpstr>What’s next?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PowerPoint Presentation</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WOUND MANAGEMENT</vt:lpstr>
      <vt:lpstr>C-SPINE ASSESSMENT, STABILISATION AND RESTRICTION</vt:lpstr>
      <vt:lpstr>Anatomy of the cervical spine</vt:lpstr>
      <vt:lpstr>PowerPoint Presentation</vt:lpstr>
      <vt:lpstr>Assessment for cervical spine injury</vt:lpstr>
      <vt:lpstr>Assessment for cervical spine injury</vt:lpstr>
      <vt:lpstr>Assessment for cervical spine injury</vt:lpstr>
      <vt:lpstr>Assessment for cervical spine injury</vt:lpstr>
      <vt:lpstr>Methods for c-spine stabilisation</vt:lpstr>
      <vt:lpstr>PowerPoint Presentation</vt:lpstr>
      <vt:lpstr>WOUND MANAGEMENT</vt:lpstr>
      <vt:lpstr>WOUND MANAGEMENT</vt:lpstr>
      <vt:lpstr>WOUND MANAGEMENT</vt:lpstr>
      <vt:lpstr>WOUND MANAGEMENT</vt:lpstr>
      <vt:lpstr>WOUND MANAGEMENT</vt:lpstr>
      <vt:lpstr>WOUND MANAGEMENT</vt:lpstr>
      <vt:lpstr>WOUND MANAGEMENT</vt:lpstr>
      <vt:lpstr>Questions?</vt:lpstr>
    </vt:vector>
  </TitlesOfParts>
  <Company>Windows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Blast Injury</dc:title>
  <dc:creator>International ADMIN</dc:creator>
  <cp:lastModifiedBy>Matthew Jones</cp:lastModifiedBy>
  <cp:revision>141</cp:revision>
  <cp:lastPrinted>2024-01-24T09:30:37Z</cp:lastPrinted>
  <dcterms:created xsi:type="dcterms:W3CDTF">2022-03-31T05:31:43Z</dcterms:created>
  <dcterms:modified xsi:type="dcterms:W3CDTF">2024-01-25T10:42:08Z</dcterms:modified>
</cp:coreProperties>
</file>